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900428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40533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13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</a:t>
            </a:r>
            <a:r>
              <a:rPr lang="ru-RU" sz="1200" dirty="0" smtClean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13013</TotalTime>
  <Words>583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1974</cp:revision>
  <cp:lastPrinted>2021-07-01T03:56:27Z</cp:lastPrinted>
  <dcterms:created xsi:type="dcterms:W3CDTF">2018-03-27T06:03:00Z</dcterms:created>
  <dcterms:modified xsi:type="dcterms:W3CDTF">2022-01-12T06:27:58Z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