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275594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830093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12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Переменная облачность, в конце дня дождь. Ночью и утром туман. Ветер юго-восточный с переходом на северо-западный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Переменная облачность, осадки (дождь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снег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северо- западный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9-14, порывы 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13455</TotalTime>
  <Words>566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1979</cp:revision>
  <cp:lastPrinted>2021-10-15T03:50:29Z</cp:lastPrinted>
  <dcterms:created xsi:type="dcterms:W3CDTF">2018-03-27T06:03:00Z</dcterms:created>
  <dcterms:modified xsi:type="dcterms:W3CDTF">2022-01-12T06:14:15Z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