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748819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қантарына 21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13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altLang="ru-RU" sz="1200" dirty="0" err="1"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жел соғады, күші 7-12 м/с</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Ауа температурасы түнде 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14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Шығыстан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13280</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2094</cp:revision>
  <cp:lastPrinted>2021-07-01T07:38:07Z</cp:lastPrinted>
  <dcterms:created xsi:type="dcterms:W3CDTF">2018-03-27T06:03:00Z</dcterms:created>
  <dcterms:modified xsi:type="dcterms:W3CDTF">2022-01-12T07:45:31Z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