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378580"/>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12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Солтүстік-шығыстан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күші 5-10 м/с. Ауа температурасы </a:t>
            </a:r>
            <a:r>
              <a:rPr lang="kk-KZ" sz="1100">
                <a:latin typeface="Times New Roman" panose="02020603050405020304" pitchFamily="18" charset="0"/>
                <a:cs typeface="Times New Roman" panose="02020603050405020304" pitchFamily="18" charset="0"/>
              </a:rPr>
              <a:t>түнде 19-21, </a:t>
            </a:r>
            <a:r>
              <a:rPr lang="kk-KZ" sz="1100" dirty="0">
                <a:latin typeface="Times New Roman" panose="02020603050405020304" pitchFamily="18" charset="0"/>
                <a:cs typeface="Times New Roman" panose="02020603050405020304" pitchFamily="18" charset="0"/>
              </a:rPr>
              <a:t>күндіз 16-18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14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13</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О</a:t>
            </a:r>
            <a:r>
              <a:rPr lang="ru-RU" sz="1100" dirty="0">
                <a:latin typeface="Times New Roman" panose="02020603050405020304" pitchFamily="18" charset="0"/>
                <a:cs typeface="Times New Roman" panose="02020603050405020304" pitchFamily="18" charset="0"/>
              </a:rPr>
              <a:t>ңтүстік-</a:t>
            </a:r>
            <a:r>
              <a:rPr lang="ru-RU" sz="1100" dirty="0" err="1">
                <a:latin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25-27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14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жиналыуна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14202</TotalTime>
  <Words>567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2088</cp:revision>
  <cp:lastPrinted>2021-11-30T05:55:07Z</cp:lastPrinted>
  <dcterms:created xsi:type="dcterms:W3CDTF">2018-03-27T06:03:00Z</dcterms:created>
  <dcterms:modified xsi:type="dcterms:W3CDTF">2022-01-12T06:37:26Z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