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50906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smtClean="0">
                <a:latin typeface="Times New Roman" panose="02020603050405020304" pitchFamily="18" charset="0"/>
                <a:cs typeface="Times New Roman" panose="02020603050405020304" pitchFamily="18" charset="0"/>
              </a:rPr>
              <a:t>қаңтар</a:t>
            </a:r>
            <a:r>
              <a:rPr lang="kk-KZ"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13</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ct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8409" y="3290500"/>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79591" y="2204864"/>
            <a:ext cx="4823562" cy="64633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қаңтар</a:t>
            </a:r>
            <a:r>
              <a:rPr lang="kk-KZ" sz="1200" dirty="0">
                <a:solidFill>
                  <a:schemeClr val="tx1"/>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13877</TotalTime>
  <Words>530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2047</cp:revision>
  <cp:lastPrinted>2021-07-01T03:56:27Z</cp:lastPrinted>
  <dcterms:created xsi:type="dcterms:W3CDTF">2018-03-27T06:03:00Z</dcterms:created>
  <dcterms:modified xsi:type="dcterms:W3CDTF">2022-01-12T06:22:48Z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