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044736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7-12 м/с. Температура воздуха ночью 19-21, днем 16-18 мороза.</a:t>
            </a:r>
          </a:p>
          <a:p>
            <a:pPr lvl="0" algn="just">
              <a:defRPr/>
            </a:pP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января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13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9-14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27-29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 января 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3901929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7049" y="33884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2849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14 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13160</TotalTime>
  <Words>536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2014</cp:revision>
  <cp:lastPrinted>2021-07-01T03:56:27Z</cp:lastPrinted>
  <dcterms:created xsi:type="dcterms:W3CDTF">2018-03-27T06:03:00Z</dcterms:created>
  <dcterms:modified xsi:type="dcterms:W3CDTF">2022-01-12T07:45:35Z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