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830384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қаңтарына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13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К</a:t>
            </a:r>
            <a:r>
              <a:rPr lang="kk-KZ" sz="1200" dirty="0" smtClean="0">
                <a:solidFill>
                  <a:prstClr val="black"/>
                </a:solidFill>
                <a:latin typeface="Times New Roman" pitchFamily="18" charset="0"/>
                <a:cs typeface="Times New Roman" pitchFamily="18" charset="0"/>
              </a:rPr>
              <a:t>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күннің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соңында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тұман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солтүстік-батысқа </a:t>
            </a:r>
            <a:r>
              <a:rPr lang="ru-RU" sz="1200" dirty="0" err="1" smtClean="0">
                <a:solidFill>
                  <a:prstClr val="black"/>
                </a:solidFill>
                <a:latin typeface="Times New Roman" pitchFamily="18" charset="0"/>
                <a:cs typeface="Times New Roman" pitchFamily="18" charset="0"/>
              </a:rPr>
              <a:t>ауыспалы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9-14 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4-6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14қаңтарға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13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14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smtClean="0">
                <a:solidFill>
                  <a:srgbClr val="000000"/>
                </a:solidFill>
                <a:latin typeface="Times New Roman" panose="02020603050405020304" pitchFamily="18" charset="0"/>
                <a:cs typeface="Times New Roman" panose="02020603050405020304" pitchFamily="18" charset="0"/>
                <a:sym typeface="+mn-ea"/>
              </a:rPr>
              <a:t>жауын-шашын </a:t>
            </a:r>
            <a:r>
              <a:rPr lang="ru-RU" sz="1200" smtClean="0">
                <a:solidFill>
                  <a:srgbClr val="000000"/>
                </a:solidFill>
                <a:latin typeface="Times New Roman" panose="02020603050405020304" pitchFamily="18" charset="0"/>
                <a:cs typeface="Times New Roman" panose="02020603050405020304" pitchFamily="18" charset="0"/>
                <a:sym typeface="+mn-ea"/>
              </a:rPr>
              <a:t>(</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жа</a:t>
            </a:r>
            <a:r>
              <a:rPr lang="kk-KZ" sz="1200" dirty="0" smtClean="0">
                <a:solidFill>
                  <a:srgbClr val="000000"/>
                </a:solidFill>
                <a:latin typeface="Times New Roman" panose="02020603050405020304" pitchFamily="18" charset="0"/>
                <a:cs typeface="Times New Roman" panose="02020603050405020304" pitchFamily="18" charset="0"/>
                <a:sym typeface="+mn-ea"/>
              </a:rPr>
              <a:t>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екпіні 15-18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15563</TotalTime>
  <Words>598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2030</cp:revision>
  <cp:lastPrinted>2021-07-01T07:38:07Z</cp:lastPrinted>
  <dcterms:created xsi:type="dcterms:W3CDTF">2018-03-27T06:03:00Z</dcterms:created>
  <dcterms:modified xsi:type="dcterms:W3CDTF">2022-01-12T06:14:13Z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