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0411" y="20687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43642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западный, юго-западный 1-6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22-24, днем 16-18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23-25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0411" y="31719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12769</TotalTime>
  <Words>585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2057</cp:revision>
  <cp:lastPrinted>2021-07-01T03:56:27Z</cp:lastPrinted>
  <dcterms:created xsi:type="dcterms:W3CDTF">2018-03-27T06:03:00Z</dcterms:created>
  <dcterms:modified xsi:type="dcterms:W3CDTF">2022-01-12T07:04:02Z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