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2569967"/>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4003226"/>
            <a:ext cx="4955395" cy="276999"/>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қаңтар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2234573"/>
              </p:ext>
            </p:extLst>
          </p:nvPr>
        </p:nvGraphicFramePr>
        <p:xfrm>
          <a:off x="4940159" y="4424184"/>
          <a:ext cx="4691064" cy="20149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12</a:t>
            </a:r>
            <a:r>
              <a:rPr lang="kk-KZ" altLang="ru-RU" sz="1200" b="1" dirty="0" smtClean="0">
                <a:solidFill>
                  <a:prstClr val="black"/>
                </a:solidFill>
                <a:latin typeface="Times New Roman" panose="02020603050405020304" pitchFamily="18" charset="0"/>
                <a:cs typeface="Times New Roman" panose="02020603050405020304" pitchFamily="18" charset="0"/>
              </a:rPr>
              <a:t> қаңтарға 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algn="ctr"/>
            <a:endParaRPr lang="ru-RU" altLang="ru-RU" sz="1200" b="1" dirty="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a:t>
            </a:r>
          </a:p>
          <a:p>
            <a:pPr lvl="0" indent="185738" algn="just"/>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a:solidFill>
                  <a:srgbClr val="000000"/>
                </a:solidFill>
                <a:latin typeface="Times New Roman" panose="02020603050405020304" pitchFamily="18" charset="0"/>
                <a:cs typeface="Times New Roman" panose="02020603050405020304" pitchFamily="18" charset="0"/>
                <a:sym typeface="+mn-ea"/>
              </a:rPr>
              <a:t>қаңтарға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2-7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17-19°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8409" y="3290500"/>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79591" y="2204864"/>
            <a:ext cx="4823562" cy="64633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1</a:t>
            </a:r>
            <a:r>
              <a:rPr lang="en-US" sz="1200" dirty="0">
                <a:solidFill>
                  <a:schemeClr val="tx1"/>
                </a:solidFill>
                <a:latin typeface="Times New Roman" panose="02020603050405020304" pitchFamily="18" charset="0"/>
                <a:cs typeface="Times New Roman" panose="02020603050405020304" pitchFamily="18" charset="0"/>
              </a:rPr>
              <a:t>2</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қаңтар</a:t>
            </a:r>
            <a:r>
              <a:rPr lang="kk-KZ" sz="1200" dirty="0">
                <a:solidFill>
                  <a:schemeClr val="tx1"/>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13877</TotalTime>
  <Words>531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2046</cp:revision>
  <cp:lastPrinted>2021-07-01T03:56:27Z</cp:lastPrinted>
  <dcterms:created xsi:type="dcterms:W3CDTF">2018-03-27T06:03:00Z</dcterms:created>
  <dcterms:modified xsi:type="dcterms:W3CDTF">2022-01-11T06:35:46Z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