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5879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қантарына 21 </a:t>
            </a:r>
            <a:r>
              <a:rPr lang="kk-KZ" altLang="ru-RU" sz="1200" b="1" dirty="0">
                <a:latin typeface="Times New Roman" panose="02020603050405020304" pitchFamily="18" charset="0"/>
                <a:cs typeface="Times New Roman" panose="02020603050405020304" pitchFamily="18" charset="0"/>
              </a:rPr>
              <a:t>сағаттан 2021 жылдың </a:t>
            </a:r>
            <a:r>
              <a:rPr lang="kk-KZ" altLang="ru-RU" sz="1200" b="1" dirty="0" smtClean="0">
                <a:latin typeface="Times New Roman" panose="02020603050405020304" pitchFamily="18" charset="0"/>
                <a:cs typeface="Times New Roman" panose="02020603050405020304" pitchFamily="18" charset="0"/>
              </a:rPr>
              <a:t>12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Қар</a:t>
            </a:r>
            <a:r>
              <a:rPr lang="kk-KZ" altLang="ru-RU" sz="1200" dirty="0" smtClean="0">
                <a:latin typeface="Times New Roman" panose="02020603050405020304" pitchFamily="18" charset="0"/>
                <a:cs typeface="Times New Roman" panose="02020603050405020304" pitchFamily="18" charset="0"/>
              </a:rPr>
              <a:t>. Солтүстік-шығыстан  соғатын жел 7-12 м/с</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температурасы түнде 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аяз </a:t>
            </a:r>
            <a:r>
              <a:rPr lang="kk-KZ" altLang="ru-RU" sz="1200">
                <a:latin typeface="Times New Roman" panose="02020603050405020304" pitchFamily="18" charset="0"/>
                <a:cs typeface="Times New Roman" panose="02020603050405020304" pitchFamily="18" charset="0"/>
              </a:rPr>
              <a:t>болады</a:t>
            </a:r>
            <a:r>
              <a:rPr lang="kk-KZ" altLang="ru-RU" sz="1200" smtClean="0">
                <a:latin typeface="Times New Roman" panose="02020603050405020304" pitchFamily="18" charset="0"/>
                <a:cs typeface="Times New Roman" panose="02020603050405020304" pitchFamily="18" charset="0"/>
              </a:rPr>
              <a:t>.</a:t>
            </a:r>
          </a:p>
          <a:p>
            <a:pPr lvl="0" algn="ctr"/>
            <a:endParaRPr lang="kk-KZ" altLang="ru-RU" sz="1200" dirty="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13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Шығыстан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32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13272</TotalTime>
  <Words>544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2094</cp:revision>
  <cp:lastPrinted>2021-07-01T07:38:07Z</cp:lastPrinted>
  <dcterms:created xsi:type="dcterms:W3CDTF">2018-03-27T06:03:00Z</dcterms:created>
  <dcterms:modified xsi:type="dcterms:W3CDTF">2022-01-11T06:29:05Z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