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996481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января2022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11 января 2021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циклона ночью ожидается снег. Ветер восточный 7-12 м/с. Температура воздуха ночью и днем 6-8 мороза.</a:t>
            </a:r>
          </a:p>
          <a:p>
            <a:pPr lvl="0" indent="450000"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циклона ожидается снег. Ветер восточный 9-14 м/с. Температура воздуха  13-15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7071730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824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131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января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12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12875</TotalTime>
  <Words>608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2006</cp:revision>
  <cp:lastPrinted>2021-02-03T11:37:00Z</cp:lastPrinted>
  <dcterms:created xsi:type="dcterms:W3CDTF">2018-03-27T06:03:00Z</dcterms:created>
  <dcterms:modified xsi:type="dcterms:W3CDTF">2022-01-11T06:27:25Z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