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70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8562" y="115888"/>
            <a:ext cx="4768850" cy="257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Переменная облачность, днем снег. Ветер юго-западный с переходом на северо-восточный 3-8 м/с. Температура воздуха ночью 19-21, днем 10-12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         Переменная облачность, временами небольшой снег. Ветер южный 7-12 м/с. Температура воздуха ночью 18-20 мороза</a:t>
            </a:r>
            <a:r>
              <a:rPr lang="ru-RU" sz="1100" dirty="0" smtClean="0">
                <a:latin typeface="Times New Roman"/>
                <a:ea typeface="Times New Roman"/>
              </a:rPr>
              <a:t>, 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 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611863"/>
              </p:ext>
            </p:extLst>
          </p:nvPr>
        </p:nvGraphicFramePr>
        <p:xfrm>
          <a:off x="5022523" y="4159958"/>
          <a:ext cx="4667576" cy="2301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28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3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13454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43305803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4381839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13061</TotalTime>
  <Words>662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1999</cp:revision>
  <cp:lastPrinted>2021-07-01T07:38:07Z</cp:lastPrinted>
  <dcterms:created xsi:type="dcterms:W3CDTF">2018-03-27T06:03:00Z</dcterms:created>
  <dcterms:modified xsi:type="dcterms:W3CDTF">2022-01-11T06:24:25Z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