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1642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0081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северо-восточный с переходом на юго-западный 5-10 м/с. Температура воздуха ночью 3-5 мороза, днем 8-10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юго-западный 9-14, порывы  15-20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12870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2034</cp:revision>
  <cp:lastPrinted>2022-01-11T06:35:32Z</cp:lastPrinted>
  <dcterms:created xsi:type="dcterms:W3CDTF">2018-03-27T06:03:00Z</dcterms:created>
  <dcterms:modified xsi:type="dcterms:W3CDTF">2022-01-11T06:44:46Z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