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6666614"/>
              </p:ext>
            </p:extLst>
          </p:nvPr>
        </p:nvGraphicFramePr>
        <p:xfrm>
          <a:off x="307975" y="2588895"/>
          <a:ext cx="4465638" cy="21183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қаңтарына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10385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12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11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12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Аздаған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тұман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м</a:t>
            </a:r>
            <a:r>
              <a:rPr lang="ru-RU" sz="1200" dirty="0" smtClean="0">
                <a:solidFill>
                  <a:prstClr val="black"/>
                </a:solidFill>
                <a:latin typeface="Times New Roman" pitchFamily="18" charset="0"/>
                <a:cs typeface="Times New Roman" pitchFamily="18" charset="0"/>
              </a:rPr>
              <a:t>/с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5-7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13 қаңтарға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12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13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 Жел шығыстан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5-10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15556</TotalTime>
  <Words>581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2029</cp:revision>
  <cp:lastPrinted>2021-07-01T07:38:07Z</cp:lastPrinted>
  <dcterms:created xsi:type="dcterms:W3CDTF">2018-03-27T06:03:00Z</dcterms:created>
  <dcterms:modified xsi:type="dcterms:W3CDTF">2022-01-11T06:28:04Z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