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FD0A0605-AA15-4304-BE82-6DAEBA0A6C7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8572066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0AD7A-99F4-480B-A1EA-D4394B8272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6FA81-5992-4200-BC53-A7305BF9C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5DB90-877A-480D-8906-646CEF5F3B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1B165-C1EE-40EA-B0C3-86C48546E5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71EB8-1B30-4D22-902D-8190AA9043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CF994-54C3-4F92-AF30-E32C3C1AA8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D8DB2-0442-4808-B64B-7E9000291F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9BF16-CF34-4CFA-8F09-825F095B2D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AE1C5-0440-4085-A570-BDDBEA66D9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ADFCF-67B0-46B1-93B6-8292E8C1F3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559CC-0984-43F0-A6AC-7ECF76C09A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FC665D0-C0BF-4278-A286-F5AC7A4BD0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11 января 2022 года</a:t>
                      </a:r>
                      <a:endParaRPr kumimoji="0" lang="zh-CN" sz="12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282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12 января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11 января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по 21 ч. 12 января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Переменная облачность, без осадков. Ночью и утром туман. Ветер 0-5 м/с. Температура воздуха ночью 2-4 мороза, днем </a:t>
            </a:r>
            <a:r>
              <a:rPr lang="kk-KZ" sz="1200">
                <a:latin typeface="Times New Roman" pitchFamily="18" charset="0"/>
              </a:rPr>
              <a:t>3-5</a:t>
            </a:r>
            <a:r>
              <a:rPr lang="ru-RU" sz="1200">
                <a:latin typeface="Times New Roman" pitchFamily="18" charset="0"/>
              </a:rPr>
              <a:t> тепла </a:t>
            </a:r>
            <a:r>
              <a:rPr lang="ru-RU" sz="1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>
                <a:solidFill>
                  <a:srgbClr val="FF0000"/>
                </a:solidFill>
              </a:rPr>
              <a:t> </a:t>
            </a:r>
          </a:p>
          <a:p>
            <a:pPr algn="ctr"/>
            <a:endParaRPr lang="ru-RU" sz="1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13 января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12 января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13 января</a:t>
            </a:r>
          </a:p>
          <a:p>
            <a:pPr>
              <a:buFont typeface="Arial" charset="0"/>
              <a:buNone/>
            </a:pPr>
            <a:r>
              <a:rPr lang="ru-RU" sz="120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kk-KZ" sz="1200">
                <a:latin typeface="Times New Roman" pitchFamily="18" charset="0"/>
                <a:cs typeface="Times New Roman" pitchFamily="18" charset="0"/>
                <a:sym typeface="+mn-ea"/>
              </a:rPr>
              <a:t>Временами туман. </a:t>
            </a:r>
            <a:r>
              <a:rPr lang="ru-RU" sz="1200">
                <a:latin typeface="Times New Roman" pitchFamily="18" charset="0"/>
                <a:cs typeface="Times New Roman" pitchFamily="18" charset="0"/>
                <a:sym typeface="+mn-ea"/>
              </a:rPr>
              <a:t>Ветер 0-5 м/с. Температура воздуха ночью 0-2 мороза.</a:t>
            </a:r>
            <a:r>
              <a:rPr lang="ru-RU">
                <a:sym typeface="+mn-ea"/>
              </a:rPr>
              <a:t> </a:t>
            </a:r>
            <a:endParaRPr lang="kk-KZ"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 января, ночь 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3 января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67063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13069</TotalTime>
  <Words>768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2068</cp:revision>
  <cp:lastPrinted>2021-07-01T09:11:30Z</cp:lastPrinted>
  <dcterms:created xsi:type="dcterms:W3CDTF">2018-03-27T06:03:00Z</dcterms:created>
  <dcterms:modified xsi:type="dcterms:W3CDTF">2022-01-11T06:28:23Z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