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72" y="7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53456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7870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Временами туман.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8-13 м/с. Температура воздуха ночью 2-4 мороза, днем 2-4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13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осадков, туман. Ветер юго-западный 8-13 м/с. Температура воздуха ночью 1-3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10:00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12701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1958</cp:revision>
  <cp:lastPrinted>2021-07-01T03:56:27Z</cp:lastPrinted>
  <dcterms:created xsi:type="dcterms:W3CDTF">2018-03-27T06:03:00Z</dcterms:created>
  <dcterms:modified xsi:type="dcterms:W3CDTF">2022-01-11T06:14:03Z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