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января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794575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Ночью и утром туман. Ветер восточный, юго-восточный 5-10 м/с. Температура воздуха ночью        1-3 мороза,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13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 (дождь, снег). Ночью и утром туман. Ветер восточный, юго-восточный 5-10 м/с. Температура воздуха ночью 1 мороза-1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12717</TotalTime>
  <Words>627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2004</cp:revision>
  <cp:lastPrinted>2021-07-01T03:56:27Z</cp:lastPrinted>
  <dcterms:created xsi:type="dcterms:W3CDTF">2018-03-27T06:03:00Z</dcterms:created>
  <dcterms:modified xsi:type="dcterms:W3CDTF">2022-01-11T06:49:42Z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