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72"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1297595"/>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12 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11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12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a:t>
            </a:r>
            <a:r>
              <a:rPr lang="ru-RU" sz="1200" dirty="0">
                <a:solidFill>
                  <a:srgbClr val="000000"/>
                </a:solidFill>
                <a:latin typeface="Times New Roman" panose="02020603050405020304" pitchFamily="18" charset="0"/>
                <a:cs typeface="Times New Roman" panose="02020603050405020304" pitchFamily="18" charset="0"/>
                <a:sym typeface="+mn-ea"/>
              </a:rPr>
              <a:t>-</a:t>
            </a:r>
            <a:r>
              <a:rPr lang="kk-KZ" sz="1200" dirty="0">
                <a:solidFill>
                  <a:srgbClr val="000000"/>
                </a:solidFill>
                <a:latin typeface="Times New Roman" panose="02020603050405020304" pitchFamily="18" charset="0"/>
                <a:cs typeface="Times New Roman" panose="02020603050405020304" pitchFamily="18" charset="0"/>
                <a:sym typeface="+mn-ea"/>
              </a:rPr>
              <a:t>шығыстан 8-13 </a:t>
            </a:r>
            <a:r>
              <a:rPr lang="ru-RU" sz="1200" dirty="0">
                <a:solidFill>
                  <a:srgbClr val="000000"/>
                </a:solidFill>
                <a:latin typeface="Times New Roman" panose="02020603050405020304" pitchFamily="18" charset="0"/>
                <a:cs typeface="Times New Roman" panose="02020603050405020304" pitchFamily="18" charset="0"/>
                <a:sym typeface="+mn-ea"/>
              </a:rPr>
              <a:t>м/с.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2-4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13 қаңтарға</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12 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13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8-13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1-3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itchFamily="18" charset="0"/>
                <a:cs typeface="Times New Roman" pitchFamily="18" charset="0"/>
              </a:rPr>
              <a:t>12 </a:t>
            </a:r>
            <a:r>
              <a:rPr lang="ru-RU" sz="1200" dirty="0" err="1">
                <a:solidFill>
                  <a:schemeClr val="tx1"/>
                </a:solidFill>
                <a:latin typeface="Times New Roman" pitchFamily="18" charset="0"/>
                <a:cs typeface="Times New Roman" pitchFamily="18" charset="0"/>
              </a:rPr>
              <a:t>қаңтар</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13 </a:t>
            </a:r>
            <a:r>
              <a:rPr lang="ru-RU" sz="1200" dirty="0" err="1">
                <a:solidFill>
                  <a:schemeClr val="tx1"/>
                </a:solidFill>
                <a:latin typeface="Times New Roman" pitchFamily="18" charset="0"/>
                <a:cs typeface="Times New Roman" pitchFamily="18" charset="0"/>
              </a:rPr>
              <a:t>қаңтарына</a:t>
            </a:r>
            <a:r>
              <a:rPr lang="ru-RU" sz="1200" dirty="0">
                <a:solidFill>
                  <a:schemeClr val="tx1"/>
                </a:solidFill>
                <a:latin typeface="Times New Roman" pitchFamily="18" charset="0"/>
                <a:cs typeface="Times New Roman" pitchFamily="18" charset="0"/>
              </a:rPr>
              <a:t> 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772416"/>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a:latin typeface="Times New Roman" panose="02020603050405020304" pitchFamily="18" charset="0"/>
                <a:ea typeface="Times New Roman" panose="02020603050405020304" pitchFamily="18" charset="0"/>
              </a:rPr>
              <a:t>Орындаған:                                            </a:t>
            </a:r>
            <a:r>
              <a:rPr lang="kk-KZ" sz="1200" dirty="0">
                <a:latin typeface="Times New Roman" panose="02020603050405020304" pitchFamily="18" charset="0"/>
                <a:ea typeface="Times New Roman" panose="02020603050405020304" pitchFamily="18" charset="0"/>
              </a:rPr>
              <a:t>инженер Тастаева С.</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11.</a:t>
            </a:r>
            <a:r>
              <a:rPr lang="ru-RU" sz="1200" dirty="0">
                <a:latin typeface="Times New Roman" panose="02020603050405020304" pitchFamily="18" charset="0"/>
                <a:ea typeface="Times New Roman" panose="02020603050405020304" pitchFamily="18" charset="0"/>
              </a:rPr>
              <a:t>01.2022 ж. </a:t>
            </a:r>
            <a:r>
              <a:rPr lang="ru-RU" sz="1200">
                <a:latin typeface="Times New Roman" panose="02020603050405020304" pitchFamily="18" charset="0"/>
                <a:ea typeface="Times New Roman" panose="02020603050405020304" pitchFamily="18" charset="0"/>
              </a:rPr>
              <a:t>10:00 </a:t>
            </a:r>
            <a:r>
              <a:rPr lang="ru-RU" sz="1200" dirty="0">
                <a:latin typeface="Times New Roman" panose="02020603050405020304" pitchFamily="18" charset="0"/>
                <a:ea typeface="Times New Roman" panose="02020603050405020304" pitchFamily="18" charset="0"/>
              </a:rPr>
              <a:t>(жергілікті 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13004</TotalTime>
  <Words>584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2018</cp:revision>
  <cp:lastPrinted>2021-07-01T07:38:07Z</cp:lastPrinted>
  <dcterms:created xsi:type="dcterms:W3CDTF">2018-03-27T06:03:00Z</dcterms:created>
  <dcterms:modified xsi:type="dcterms:W3CDTF">2022-01-11T06:14:01Z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