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11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12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 Түнде және таңертең  тұман түседі. Шығыстан, оңтүстік-шығыстан жел соғады, күші 5-      10 м/с. Ауа температурасы түнде 1-3 градус аяз, күндіз 10-12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қар) болады. Түнде және таңертең тұман түседі. Шығыстан,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5- 10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2077</cp:revision>
  <cp:lastPrinted>2021-07-01T03:56:27Z</cp:lastPrinted>
  <dcterms:created xsi:type="dcterms:W3CDTF">2018-03-27T06:03:00Z</dcterms:created>
  <dcterms:modified xsi:type="dcterms:W3CDTF">2022-01-11T06:49:38Z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