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72" y="7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27638663"/>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8876" y="3890665"/>
            <a:ext cx="4840289" cy="461665"/>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қаңтар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28448884"/>
              </p:ext>
            </p:extLst>
          </p:nvPr>
        </p:nvGraphicFramePr>
        <p:xfrm>
          <a:off x="5027850" y="4365104"/>
          <a:ext cx="4691064" cy="20149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040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15888"/>
            <a:ext cx="4794914"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12 қаңтарға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smtClean="0">
                <a:solidFill>
                  <a:prstClr val="black"/>
                </a:solidFill>
                <a:latin typeface="Times New Roman" panose="02020603050405020304" pitchFamily="18" charset="0"/>
                <a:cs typeface="Times New Roman" panose="02020603050405020304" pitchFamily="18" charset="0"/>
              </a:rPr>
              <a:t>11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12 </a:t>
            </a:r>
            <a:r>
              <a:rPr lang="ru-RU" altLang="ru-RU" sz="1200" b="1" dirty="0" err="1" smtClean="0">
                <a:solidFill>
                  <a:prstClr val="black"/>
                </a:solidFill>
                <a:latin typeface="Times New Roman" panose="02020603050405020304" pitchFamily="18" charset="0"/>
                <a:cs typeface="Times New Roman" panose="02020603050405020304" pitchFamily="18" charset="0"/>
              </a:rPr>
              <a:t>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lvl="0" algn="ctr"/>
            <a:endParaRPr lang="ru-RU" altLang="ru-RU" sz="1200" b="1" dirty="0">
              <a:solidFill>
                <a:prstClr val="black"/>
              </a:solidFill>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оңтүстік-шығыстан</a:t>
            </a:r>
            <a:r>
              <a:rPr lang="ru-RU" sz="1200" dirty="0">
                <a:solidFill>
                  <a:prstClr val="black"/>
                </a:solidFill>
                <a:latin typeface="Times New Roman" pitchFamily="18" charset="0"/>
                <a:cs typeface="Times New Roman" pitchFamily="18" charset="0"/>
              </a:rPr>
              <a:t> 2-7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23-25°,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13 қаңтарға </a:t>
            </a: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a:solidFill>
                  <a:srgbClr val="000000"/>
                </a:solidFill>
                <a:latin typeface="Times New Roman" panose="02020603050405020304" pitchFamily="18" charset="0"/>
                <a:cs typeface="Times New Roman" panose="02020603050405020304" pitchFamily="18" charset="0"/>
                <a:sym typeface="+mn-ea"/>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шығыстан 1</a:t>
            </a:r>
            <a:r>
              <a:rPr lang="ru-RU" sz="1200" dirty="0">
                <a:solidFill>
                  <a:prstClr val="black"/>
                </a:solidFill>
                <a:latin typeface="Times New Roman" pitchFamily="18" charset="0"/>
                <a:cs typeface="Times New Roman" pitchFamily="18" charset="0"/>
              </a:rPr>
              <a:t>-6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20-22°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lvl="0" indent="185738" algn="just" fontAlgn="auto">
              <a:spcBef>
                <a:spcPts val="0"/>
              </a:spcBef>
              <a:spcAft>
                <a:spcPts val="0"/>
              </a:spcAft>
              <a:defRPr/>
            </a:pPr>
            <a:r>
              <a:rPr lang="ru-RU" sz="1200" dirty="0" smtClean="0">
                <a:solidFill>
                  <a:prstClr val="black"/>
                </a:solidFill>
                <a:latin typeface="Times New Roman" pitchFamily="18" charset="0"/>
                <a:cs typeface="Times New Roman" pitchFamily="18" charset="0"/>
              </a:rPr>
              <a:t>. </a:t>
            </a:r>
            <a:endParaRPr lang="ru-RU" sz="1200" dirty="0">
              <a:solidFill>
                <a:prstClr val="black"/>
              </a:solidFill>
              <a:latin typeface="Times New Roman" pitchFamily="18" charset="0"/>
              <a:cs typeface="Times New Roman" pitchFamily="18" charset="0"/>
            </a:endParaRPr>
          </a:p>
        </p:txBody>
      </p:sp>
      <p:sp>
        <p:nvSpPr>
          <p:cNvPr id="20" name="TextBox 13"/>
          <p:cNvSpPr txBox="1"/>
          <p:nvPr/>
        </p:nvSpPr>
        <p:spPr>
          <a:xfrm>
            <a:off x="5044945" y="356597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2-дәрежелі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4054" y="255030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1</a:t>
            </a:r>
            <a:r>
              <a:rPr lang="en-US" sz="1200" dirty="0">
                <a:solidFill>
                  <a:schemeClr val="tx1"/>
                </a:solidFill>
                <a:latin typeface="Times New Roman" panose="02020603050405020304" pitchFamily="18" charset="0"/>
                <a:cs typeface="Times New Roman" panose="02020603050405020304" pitchFamily="18" charset="0"/>
              </a:rPr>
              <a:t>2</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қаңтар</a:t>
            </a:r>
            <a:r>
              <a:rPr lang="kk-KZ" sz="1200" dirty="0">
                <a:solidFill>
                  <a:schemeClr val="tx1"/>
                </a:solidFill>
                <a:latin typeface="Times New Roman" panose="02020603050405020304" pitchFamily="18" charset="0"/>
                <a:cs typeface="Times New Roman" panose="02020603050405020304" pitchFamily="18" charset="0"/>
              </a:rPr>
              <a:t> 2022 жылдың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82606" y="246083"/>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indent="176213"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13857</TotalTime>
  <Words>527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2024</cp:revision>
  <cp:lastPrinted>2021-07-01T03:56:27Z</cp:lastPrinted>
  <dcterms:created xsi:type="dcterms:W3CDTF">2018-03-27T06:03:00Z</dcterms:created>
  <dcterms:modified xsi:type="dcterms:W3CDTF">2022-01-11T06:34:48Z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