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Прямоугольник 19"/>
          <p:cNvSpPr/>
          <p:nvPr/>
        </p:nvSpPr>
        <p:spPr>
          <a:xfrm>
            <a:off x="4952999" y="114301"/>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11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12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Түнде және таңертен тұман. Оңтүстік-шығыстан жел соғады, күші 3-8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sym typeface="+mn-ea"/>
              </a:rPr>
              <a:t>Ауа</a:t>
            </a:r>
            <a:r>
              <a:rPr lang="ru-RU" sz="1200" dirty="0" smtClean="0">
                <a:latin typeface="Times New Roman" pitchFamily="18" charset="0"/>
                <a:cs typeface="Times New Roman" pitchFamily="18" charset="0"/>
                <a:sym typeface="+mn-ea"/>
              </a:rPr>
              <a:t> </a:t>
            </a:r>
            <a:r>
              <a:rPr lang="ru-RU" sz="1200" dirty="0" err="1" smtClean="0">
                <a:latin typeface="Times New Roman" pitchFamily="18" charset="0"/>
                <a:cs typeface="Times New Roman" pitchFamily="18" charset="0"/>
                <a:sym typeface="+mn-ea"/>
              </a:rPr>
              <a:t>температурасы</a:t>
            </a:r>
            <a:r>
              <a:rPr lang="ru-RU" sz="1200" dirty="0" smtClean="0">
                <a:latin typeface="Times New Roman" pitchFamily="18" charset="0"/>
                <a:cs typeface="Times New Roman" pitchFamily="18" charset="0"/>
                <a:sym typeface="+mn-ea"/>
              </a:rPr>
              <a:t> </a:t>
            </a:r>
            <a:r>
              <a:rPr lang="ru-RU" sz="1200" dirty="0" err="1" smtClean="0">
                <a:latin typeface="Times New Roman" pitchFamily="18" charset="0"/>
                <a:cs typeface="Times New Roman" pitchFamily="18" charset="0"/>
                <a:sym typeface="+mn-ea"/>
              </a:rPr>
              <a:t>түнде </a:t>
            </a:r>
            <a:r>
              <a:rPr lang="ru-RU" sz="1200" dirty="0" smtClean="0">
                <a:latin typeface="Times New Roman" pitchFamily="18" charset="0"/>
                <a:cs typeface="Times New Roman" pitchFamily="18" charset="0"/>
                <a:sym typeface="+mn-ea"/>
              </a:rPr>
              <a:t>4-6 градус </a:t>
            </a:r>
            <a:r>
              <a:rPr lang="ru-RU" sz="1200" dirty="0" err="1" smtClean="0">
                <a:latin typeface="Times New Roman" pitchFamily="18" charset="0"/>
                <a:cs typeface="Times New Roman" pitchFamily="18" charset="0"/>
                <a:sym typeface="+mn-ea"/>
              </a:rPr>
              <a:t>аяз</a:t>
            </a:r>
            <a:r>
              <a:rPr lang="kk-KZ" sz="1200" dirty="0" smtClean="0">
                <a:latin typeface="Times New Roman" pitchFamily="18" charset="0"/>
                <a:cs typeface="Times New Roman" pitchFamily="18" charset="0"/>
              </a:rPr>
              <a:t>, күндіз 2-4 градус жылы.</a:t>
            </a:r>
            <a:endParaRPr lang="kk-KZ" altLang="ru-RU" sz="1200"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13 қаңтар</a:t>
            </a:r>
          </a:p>
          <a:p>
            <a:pPr algn="ct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12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қаңтар</a:t>
            </a:r>
            <a:endParaRPr lang="ru-RU" sz="1200" b="1" dirty="0" smtClean="0">
              <a:latin typeface="Times New Roman" pitchFamily="18" charset="0"/>
              <a:cs typeface="Times New Roman" pitchFamily="18" charset="0"/>
            </a:endParaRPr>
          </a:p>
          <a:p>
            <a:pPr algn="ctr"/>
            <a:r>
              <a:rPr lang="ru-RU" sz="1200" b="1" dirty="0" err="1" smtClean="0">
                <a:latin typeface="Times New Roman" pitchFamily="18" charset="0"/>
                <a:cs typeface="Times New Roman" pitchFamily="18" charset="0"/>
              </a:rPr>
              <a:t>сағ.09-ға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3-8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sym typeface="+mn-ea"/>
              </a:rPr>
              <a:t>Ауа</a:t>
            </a:r>
            <a:r>
              <a:rPr lang="ru-RU" sz="1200" dirty="0" smtClean="0">
                <a:latin typeface="Times New Roman" pitchFamily="18" charset="0"/>
                <a:cs typeface="Times New Roman" pitchFamily="18" charset="0"/>
                <a:sym typeface="+mn-ea"/>
              </a:rPr>
              <a:t> </a:t>
            </a:r>
            <a:r>
              <a:rPr lang="ru-RU" sz="1200" dirty="0" err="1">
                <a:latin typeface="Times New Roman" pitchFamily="18" charset="0"/>
                <a:cs typeface="Times New Roman" pitchFamily="18" charset="0"/>
                <a:sym typeface="+mn-ea"/>
              </a:rPr>
              <a:t>температурасы</a:t>
            </a:r>
            <a:r>
              <a:rPr lang="ru-RU" sz="1200" dirty="0">
                <a:latin typeface="Times New Roman" pitchFamily="18" charset="0"/>
                <a:cs typeface="Times New Roman" pitchFamily="18" charset="0"/>
                <a:sym typeface="+mn-ea"/>
              </a:rPr>
              <a:t> </a:t>
            </a:r>
            <a:r>
              <a:rPr lang="ru-RU" sz="1200" dirty="0" smtClean="0">
                <a:latin typeface="Times New Roman" pitchFamily="18" charset="0"/>
                <a:cs typeface="Times New Roman" pitchFamily="18" charset="0"/>
                <a:sym typeface="+mn-ea"/>
              </a:rPr>
              <a:t>2-4 градус </a:t>
            </a:r>
            <a:r>
              <a:rPr lang="ru-RU" sz="1200" dirty="0" err="1" smtClean="0">
                <a:latin typeface="Times New Roman" pitchFamily="18" charset="0"/>
                <a:cs typeface="Times New Roman" pitchFamily="18" charset="0"/>
                <a:sym typeface="+mn-ea"/>
              </a:rPr>
              <a:t>аяз</a:t>
            </a:r>
            <a:r>
              <a:rPr lang="ru-RU" sz="1200" dirty="0" smtClean="0">
                <a:latin typeface="Times New Roman" pitchFamily="18" charset="0"/>
                <a:cs typeface="Times New Roman" pitchFamily="18" charset="0"/>
                <a:sym typeface="+mn-ea"/>
              </a:rPr>
              <a:t>. </a:t>
            </a:r>
            <a:endParaRPr lang="ru-RU" sz="1200" dirty="0">
              <a:latin typeface="Times New Roman"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12810</TotalTime>
  <Words>544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2059</cp:revision>
  <cp:lastPrinted>2021-07-01T03:56:27Z</cp:lastPrinted>
  <dcterms:created xsi:type="dcterms:W3CDTF">2018-03-27T06:03:00Z</dcterms:created>
  <dcterms:modified xsi:type="dcterms:W3CDTF">2022-01-11T06:42:54Z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