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379046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11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Оңтүстіктен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солтүстік-батысқа ауысады, күші 5-10 м/с. Ауа температурасы түнде 20-22, күндіз 12-14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13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12</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С</a:t>
            </a:r>
            <a:r>
              <a:rPr lang="ru-RU" sz="1100" dirty="0">
                <a:latin typeface="Times New Roman" panose="02020603050405020304" pitchFamily="18" charset="0"/>
                <a:cs typeface="Times New Roman" panose="02020603050405020304" pitchFamily="18" charset="0"/>
              </a:rPr>
              <a:t>олтүстік-шығыстан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5-10 м/с. Ауа температурасы  21-23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a:solidFill>
                  <a:schemeClr val="tx1"/>
                </a:solidFill>
                <a:latin typeface="Times New Roman" panose="02020603050405020304" pitchFamily="18" charset="0"/>
                <a:cs typeface="Times New Roman" panose="02020603050405020304" pitchFamily="18" charset="0"/>
              </a:rPr>
              <a:t>, 13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жиналыуна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14193</TotalTime>
  <Words>569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2085</cp:revision>
  <cp:lastPrinted>2021-11-30T05:55:07Z</cp:lastPrinted>
  <dcterms:created xsi:type="dcterms:W3CDTF">2018-03-27T06:03:00Z</dcterms:created>
  <dcterms:modified xsi:type="dcterms:W3CDTF">2022-01-11T06:31:52Z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