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2021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Циклонның әсерінен қар жауады. Шығыстан жел соғады, күші 7-12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түнде және күндіз 6-8 градус суық болады. </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13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12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13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Циклонның әсерінен қар жауады. Шығыстан жел соғады, күші 9-14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13-15 градус суық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12932</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2038</cp:revision>
  <cp:lastPrinted>2021-07-01T07:38:07Z</cp:lastPrinted>
  <dcterms:created xsi:type="dcterms:W3CDTF">2018-03-27T06:03:00Z</dcterms:created>
  <dcterms:modified xsi:type="dcterms:W3CDTF">2022-01-11T06:27:29Z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