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281462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15340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до 21 ч. 12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с переходом на северо-западный 5-10 м/с. Температура воздуха ночью 20-22,  днем 12-14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января до 09 ч. 12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 ночью 21-23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612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2050</cp:revision>
  <cp:lastPrinted>2021-11-30T05:55:24Z</cp:lastPrinted>
  <dcterms:created xsi:type="dcterms:W3CDTF">2018-03-27T06:03:00Z</dcterms:created>
  <dcterms:modified xsi:type="dcterms:W3CDTF">2022-01-11T06:31:56Z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