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72" y="7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19418703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января 2021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9991" y="190555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12, ночью 13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года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6151828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января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11 января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12 января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Малооблачно, без осадков. Ночью и утром туман. Ветер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мороза,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lvl="0" algn="just"/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января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января 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января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Без осадков. Ветер восточный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5-10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0-2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15049" y="304136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13453</TotalTime>
  <Words>560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1979</cp:revision>
  <cp:lastPrinted>2021-10-15T03:50:29Z</cp:lastPrinted>
  <dcterms:created xsi:type="dcterms:W3CDTF">2018-03-27T06:03:00Z</dcterms:created>
  <dcterms:modified xsi:type="dcterms:W3CDTF">2022-01-11T06:27:49Z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