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8" d="100"/>
          <a:sy n="88" d="100"/>
        </p:scale>
        <p:origin x="588"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547440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88918" y="126023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smtClean="0">
                <a:latin typeface="Times New Roman" pitchFamily="18" charset="0"/>
                <a:cs typeface="Times New Roman" pitchFamily="18" charset="0"/>
              </a:rPr>
              <a:t>Қар болады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16" name="TextBox 13"/>
          <p:cNvSpPr txBox="1"/>
          <p:nvPr/>
        </p:nvSpPr>
        <p:spPr>
          <a:xfrm>
            <a:off x="4880993" y="5085184"/>
            <a:ext cx="4824536"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0993" y="3806138"/>
            <a:ext cx="4824536" cy="64633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7</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8</a:t>
            </a:r>
            <a:r>
              <a:rPr lang="kk-KZ"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509</Words>
  <Application>Microsoft Office PowerPoint</Application>
  <PresentationFormat>Лист A4 (210x297 мм)</PresentationFormat>
  <Paragraphs>72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2021</cp:revision>
  <cp:lastPrinted>2021-07-01T07:38:07Z</cp:lastPrinted>
  <dcterms:created xsi:type="dcterms:W3CDTF">2018-03-27T06:03:00Z</dcterms:created>
  <dcterms:modified xsi:type="dcterms:W3CDTF">2022-01-06T06:33:26Z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