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095296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46863"/>
            <a:ext cx="475160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6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ожидается осадки (дождь, снег, туман, гололед). Ветер юго-западный 9-14 м/с. Температура воздуха ночью 3-5, днем 0-2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4500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2021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ожидается осадки (дождь, снег, туман, гололед). 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4437" y="383663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52292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295608" y="246083"/>
            <a:ext cx="4657392" cy="586363"/>
            <a:chOff x="295608" y="246083"/>
            <a:chExt cx="4657392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295608" y="555447"/>
              <a:ext cx="4627283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12875</TotalTime>
  <Words>567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2008</cp:revision>
  <cp:lastPrinted>2021-02-03T11:37:00Z</cp:lastPrinted>
  <dcterms:created xsi:type="dcterms:W3CDTF">2018-03-27T06:03:00Z</dcterms:created>
  <dcterms:modified xsi:type="dcterms:W3CDTF">2022-01-06T05:58:47Z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