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70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71102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8562" y="115888"/>
            <a:ext cx="4768850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 pitchFamily="18" charset="0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блачно, днем осадки (преимущественно снег), гололед, низовая метель. Ветер юго-западный 7-12, днем порывы 15-20 м/с. Температура воздуха ночью 15-17, днем 4-6 мороза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     Переменная 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блачность, временами снег, </a:t>
            </a:r>
            <a:r>
              <a:rPr lang="ru-RU" sz="1200" dirty="0" smtClean="0">
                <a:latin typeface="Times New Roman"/>
                <a:ea typeface="Times New Roman"/>
              </a:rPr>
              <a:t>низовая метель, туман, на дорогах гололедица. 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северо-западный</a:t>
            </a:r>
            <a:r>
              <a:rPr lang="ru-RU" sz="1200" dirty="0" smtClean="0">
                <a:latin typeface="Times New Roman"/>
                <a:ea typeface="Times New Roman"/>
              </a:rPr>
              <a:t> 9-14, порывы 15-20 м/с. Температура воздуха </a:t>
            </a:r>
            <a:r>
              <a:rPr lang="kk-KZ" sz="1200" dirty="0" smtClean="0">
                <a:latin typeface="Times New Roman"/>
                <a:ea typeface="Times New Roman"/>
              </a:rPr>
              <a:t>2-4 мороза</a:t>
            </a:r>
            <a:r>
              <a:rPr lang="ru-RU" sz="1200" dirty="0" smtClean="0">
                <a:latin typeface="Times New Roman"/>
                <a:ea typeface="Times New Roman"/>
              </a:rPr>
              <a:t>.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SimSun"/>
              </a:rPr>
              <a:t> </a:t>
            </a:r>
            <a:endParaRPr lang="ru-RU" sz="1100" dirty="0" smtClean="0">
              <a:latin typeface="Calibri"/>
              <a:ea typeface="Times New Roman"/>
            </a:endParaRPr>
          </a:p>
          <a:p>
            <a:pPr algn="just">
              <a:spcAft>
                <a:spcPts val="0"/>
              </a:spcAft>
            </a:pP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0951" y="231455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января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января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217947"/>
              </p:ext>
            </p:extLst>
          </p:nvPr>
        </p:nvGraphicFramePr>
        <p:xfrm>
          <a:off x="5022523" y="4159958"/>
          <a:ext cx="4667576" cy="2301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28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3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3305803"/>
                  </a:ext>
                </a:extLst>
              </a:tr>
              <a:tr h="21017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4381839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12675</TotalTime>
  <Words>684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Ардак Кальменова</cp:lastModifiedBy>
  <cp:revision>1982</cp:revision>
  <cp:lastPrinted>2021-07-01T07:38:07Z</cp:lastPrinted>
  <dcterms:created xsi:type="dcterms:W3CDTF">2018-03-27T06:03:00Z</dcterms:created>
  <dcterms:modified xsi:type="dcterms:W3CDTF">2022-01-06T06:55:11Z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