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3" d="100"/>
          <a:sy n="93" d="100"/>
        </p:scale>
        <p:origin x="4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700603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5" name="Прямоугольник 14"/>
          <p:cNvSpPr/>
          <p:nvPr/>
        </p:nvSpPr>
        <p:spPr>
          <a:xfrm>
            <a:off x="4928495" y="979971"/>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қаңтарға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kk-KZ" altLang="ru-RU" sz="1200" b="1" dirty="0">
                <a:solidFill>
                  <a:srgbClr val="000000"/>
                </a:solidFill>
                <a:latin typeface="Times New Roman" panose="02020603050405020304" pitchFamily="18" charset="0"/>
                <a:cs typeface="Times New Roman" panose="02020603050405020304" pitchFamily="18" charset="0"/>
              </a:rPr>
              <a:t>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7182" y="465313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33705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07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Улица </a:t>
            </a:r>
            <a:r>
              <a:rPr lang="ru-RU" sz="1200" dirty="0" err="1">
                <a:latin typeface="Times New Roman" panose="02020603050405020304" pitchFamily="18" charset="0"/>
                <a:cs typeface="Times New Roman" panose="02020603050405020304" pitchFamily="18" charset="0"/>
              </a:rPr>
              <a:t>Койсары</a:t>
            </a:r>
            <a:r>
              <a:rPr lang="ru-RU" sz="1200">
                <a:latin typeface="Times New Roman" panose="02020603050405020304" pitchFamily="18" charset="0"/>
                <a:cs typeface="Times New Roman" panose="02020603050405020304" pitchFamily="18" charset="0"/>
              </a:rPr>
              <a:t> батыра н/з («</a:t>
            </a:r>
            <a:r>
              <a:rPr lang="ru-RU" sz="1200" dirty="0">
                <a:latin typeface="Times New Roman" panose="02020603050405020304" pitchFamily="18" charset="0"/>
                <a:cs typeface="Times New Roman" panose="02020603050405020304" pitchFamily="18" charset="0"/>
              </a:rPr>
              <a:t>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бөлім бастығы Жокелова А.</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05.</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14:45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12989</TotalTime>
  <Words>520</Words>
  <Application>Microsoft Office PowerPoint</Application>
  <PresentationFormat>Лист A4 (210x297 мм)</PresentationFormat>
  <Paragraphs>79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2015</cp:revision>
  <cp:lastPrinted>2021-07-01T07:38:07Z</cp:lastPrinted>
  <dcterms:created xsi:type="dcterms:W3CDTF">2018-03-27T06:03:00Z</dcterms:created>
  <dcterms:modified xsi:type="dcterms:W3CDTF">2022-01-06T06:24:12Z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