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11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E2AA1B8C-972F-4D92-971A-0E3EB300E73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084935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D5274-360F-4B4B-AA66-B1E780A52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6E7A9-A427-424C-9372-5D15B2F8CC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A9ADC-840B-480B-97C1-F0C706A7B6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EEB3-54D9-48BF-B8DD-10E136EC70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A134-62DC-43B4-93E7-0F4811156D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E63B7-B19B-4FB7-BFBE-A23FF841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45B3F-F36C-4C92-B315-466D8F450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EF6D2-5E43-4317-9BC7-6E1EDCCDC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35B8-2156-4DC2-BC0E-0A04D0369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4553B-34AF-4331-9A9B-092E61C67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C92FF-C978-4A97-9184-580ABFADBF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03632A-B1ED-4A18-8A07-D523B6D0C8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737880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06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69489" y="1227309"/>
            <a:ext cx="4736485" cy="2492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туман. Ветер 0-5 м/с. Температура воздуха ночью 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dirty="0"/>
              <a:t> 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>
              <a:buFont typeface="Arial" charset="0"/>
              <a:buNone/>
            </a:pPr>
            <a:r>
              <a:rPr lang="kk-KZ" sz="1200" dirty="0"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  <a:sym typeface="+mn-ea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ночью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  <a:sym typeface="+mn-ea"/>
              </a:rPr>
              <a:t>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Ветер 0-5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2-4 </a:t>
            </a:r>
            <a:r>
              <a:rPr lang="ru-RU" sz="1200">
                <a:latin typeface="Times New Roman" pitchFamily="18" charset="0"/>
                <a:cs typeface="Times New Roman" pitchFamily="18" charset="0"/>
                <a:sym typeface="+mn-ea"/>
              </a:rPr>
              <a:t>мороза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  <a:sym typeface="+mn-ea"/>
              </a:rPr>
              <a:t>–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r>
              <a:rPr lang="ru-RU" dirty="0">
                <a:sym typeface="+mn-ea"/>
              </a:rPr>
              <a:t> </a:t>
            </a:r>
            <a:endParaRPr lang="kk-KZ" dirty="0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41511" y="3861048"/>
            <a:ext cx="4664463" cy="1042988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января, ночь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57110" y="5229200"/>
            <a:ext cx="4648865" cy="276999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13061</TotalTime>
  <Words>716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2066</cp:revision>
  <cp:lastPrinted>2021-07-01T09:11:30Z</cp:lastPrinted>
  <dcterms:created xsi:type="dcterms:W3CDTF">2018-03-27T06:03:00Z</dcterms:created>
  <dcterms:modified xsi:type="dcterms:W3CDTF">2022-01-06T06:06:11Z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