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8" d="100"/>
          <a:sy n="78" d="100"/>
        </p:scale>
        <p:origin x="882" y="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76439924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2" y="3212976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1247" y="937513"/>
            <a:ext cx="4824413" cy="21852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Кызылорда 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6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2022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</a:t>
            </a:r>
            <a:r>
              <a:rPr lang="kk-KZ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еременная облачность, </a:t>
            </a:r>
            <a:r>
              <a:rPr lang="kk-KZ" sz="12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без осадков</a:t>
            </a:r>
            <a:r>
              <a:rPr lang="ru-RU" sz="12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 </a:t>
            </a:r>
            <a:r>
              <a:rPr lang="kk-KZ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Ветер </a:t>
            </a:r>
            <a:r>
              <a:rPr lang="kk-KZ" sz="12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восточный, северо-восточный </a:t>
            </a:r>
            <a:r>
              <a:rPr lang="kk-KZ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7-12 м/с. Температура воздуха ночью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0-2</a:t>
            </a:r>
            <a:r>
              <a:rPr lang="kk-KZ" sz="12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kk-KZ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мороза, днем 1-3 тепла</a:t>
            </a:r>
            <a:r>
              <a:rPr lang="kk-KZ" sz="12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</a:p>
          <a:p>
            <a:pPr algn="just"/>
            <a:endParaRPr lang="ru-RU" sz="1200" dirty="0">
              <a:solidFill>
                <a:srgbClr val="000000"/>
              </a:solidFill>
              <a:latin typeface="Times New Roman"/>
              <a:ea typeface="Times New Roman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07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08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января 2022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</a:rPr>
              <a:t>Переменная облачность, без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осадков. 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восточный, юго-восточный 7-12 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ночью 0-2 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</a:rPr>
              <a:t>мороза.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09246" y="443711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отсутствуют.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67402" y="4551975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 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көшесі</a:t>
            </a:r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45310" y="4467150"/>
            <a:ext cx="4298660" cy="1759977"/>
            <a:chOff x="523875" y="3968016"/>
            <a:chExt cx="4298660" cy="193032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9" name="Прямоугольник 1"/>
          <p:cNvSpPr/>
          <p:nvPr/>
        </p:nvSpPr>
        <p:spPr>
          <a:xfrm>
            <a:off x="5084169" y="618405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 А.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166654" y="1643050"/>
            <a:ext cx="471490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Директора филиала                                 Ж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. Калымбетова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        Исполнитель:                                  начальник отдела Жокелова А.</a:t>
            </a: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kk-KZ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05.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01.2022 г. 14:45 (местное время)</a:t>
            </a: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Тел: 8 7242 238573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12693</TotalTime>
  <Words>550</Words>
  <Application>Microsoft Office PowerPoint</Application>
  <PresentationFormat>Лист A4 (210x297 мм)</PresentationFormat>
  <Paragraphs>82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Гулдана Жантилес</cp:lastModifiedBy>
  <cp:revision>1955</cp:revision>
  <cp:lastPrinted>2021-07-01T03:56:27Z</cp:lastPrinted>
  <dcterms:created xsi:type="dcterms:W3CDTF">2018-03-27T06:03:00Z</dcterms:created>
  <dcterms:modified xsi:type="dcterms:W3CDTF">2022-01-06T06:24:15Z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