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620"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914599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65419" y="997608"/>
            <a:ext cx="4808538" cy="304698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қаңтарға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2021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7</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Циклонның әсерінен жауын-шашын күтіледі. Оңтүстік-батыстан жел соғады, күші 9-14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түнде 3-5, күндіз 0-2 градус суық болады. </a:t>
            </a:r>
            <a:endParaRPr lang="kk-KZ" sz="1200"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2021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қантар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Циклонның әсерінен жауын-шашын күтіледі. Оңтүстік-батыстан жел соғады, күші 9-14 </a:t>
            </a:r>
            <a:r>
              <a:rPr lang="kk-KZ" sz="1200" dirty="0">
                <a:solidFill>
                  <a:srgbClr val="000000"/>
                </a:solidFill>
                <a:latin typeface="Times New Roman" panose="02020603050405020304" pitchFamily="18" charset="0"/>
                <a:cs typeface="Times New Roman" panose="02020603050405020304" pitchFamily="18" charset="0"/>
                <a:sym typeface="+mn-ea"/>
              </a:rPr>
              <a:t>м/с. Ауа температурасы </a:t>
            </a:r>
            <a:r>
              <a:rPr lang="kk-KZ" sz="1200">
                <a:solidFill>
                  <a:srgbClr val="000000"/>
                </a:solidFill>
                <a:latin typeface="Times New Roman" panose="02020603050405020304" pitchFamily="18" charset="0"/>
                <a:cs typeface="Times New Roman" panose="02020603050405020304" pitchFamily="18" charset="0"/>
                <a:sym typeface="+mn-ea"/>
              </a:rPr>
              <a:t>түнде </a:t>
            </a:r>
            <a:r>
              <a:rPr lang="kk-KZ" sz="1200" smtClean="0">
                <a:solidFill>
                  <a:srgbClr val="000000"/>
                </a:solidFill>
                <a:latin typeface="Times New Roman" panose="02020603050405020304" pitchFamily="18" charset="0"/>
                <a:cs typeface="Times New Roman" panose="02020603050405020304" pitchFamily="18" charset="0"/>
                <a:sym typeface="+mn-ea"/>
              </a:rPr>
              <a:t>3-5</a:t>
            </a:r>
            <a:r>
              <a:rPr lang="kk-KZ" sz="1200">
                <a:solidFill>
                  <a:srgbClr val="000000"/>
                </a:solidFill>
                <a:latin typeface="Times New Roman" panose="02020603050405020304" pitchFamily="18" charset="0"/>
                <a:cs typeface="Times New Roman" panose="02020603050405020304" pitchFamily="18" charset="0"/>
                <a:sym typeface="+mn-ea"/>
              </a:rPr>
              <a:t>.</a:t>
            </a:r>
            <a:endParaRPr lang="kk-KZ" sz="1200"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endParaRPr lang="ru-RU" sz="12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03724" y="515719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7262" y="393305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7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Жантілес Г. </a:t>
            </a:r>
            <a:r>
              <a:rPr lang="kk-KZ" altLang="ru-RU" sz="1200" b="1" i="1" smtClean="0">
                <a:solidFill>
                  <a:srgbClr val="000000"/>
                </a:solidFill>
                <a:latin typeface="Times New Roman" panose="02020603050405020304" pitchFamily="18" charset="0"/>
                <a:cs typeface="Times New Roman" panose="02020603050405020304" pitchFamily="18" charset="0"/>
              </a:rPr>
              <a:t>Ж.</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12935</TotalTime>
  <Words>484</Words>
  <Application>Microsoft Office PowerPoint</Application>
  <PresentationFormat>Лист A4 (210x297 мм)</PresentationFormat>
  <Paragraphs>76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2038</cp:revision>
  <cp:lastPrinted>2021-07-01T07:38:07Z</cp:lastPrinted>
  <dcterms:created xsi:type="dcterms:W3CDTF">2018-03-27T06:03:00Z</dcterms:created>
  <dcterms:modified xsi:type="dcterms:W3CDTF">2022-01-06T05:59:30Z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