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263586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5732" y="1484784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осадки (дождь, снег), туман, гололед.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западаный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мороза,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около 0.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Осадки, преимущественный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99877" y="49322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4329" y="371703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13138</TotalTime>
  <Words>486</Words>
  <Application>Microsoft Office PowerPoint</Application>
  <PresentationFormat>Лист A4 (210x297 мм)</PresentationFormat>
  <Paragraphs>77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2007</cp:revision>
  <cp:lastPrinted>2021-07-01T03:56:27Z</cp:lastPrinted>
  <dcterms:created xsi:type="dcterms:W3CDTF">2018-03-27T06:03:00Z</dcterms:created>
  <dcterms:modified xsi:type="dcterms:W3CDTF">2022-01-06T06:50:53Z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