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508423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9370" y="321297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72940" y="1196752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7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15-17, днем 5-7 мороза.</a:t>
            </a: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7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9370" y="456827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12941</TotalTime>
  <Words>516</Words>
  <Application>Microsoft Office PowerPoint</Application>
  <PresentationFormat>Лист A4 (210x297 мм)</PresentationFormat>
  <Paragraphs>77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1963</cp:revision>
  <cp:lastPrinted>2021-07-01T03:56:27Z</cp:lastPrinted>
  <dcterms:created xsi:type="dcterms:W3CDTF">2018-03-27T06:03:00Z</dcterms:created>
  <dcterms:modified xsi:type="dcterms:W3CDTF">2022-01-06T06:39:39Z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