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200960"/>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5062" y="1034152"/>
            <a:ext cx="4824413"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қантарына 21 </a:t>
            </a:r>
            <a:r>
              <a:rPr lang="kk-KZ" altLang="ru-RU" sz="1200" b="1" dirty="0">
                <a:latin typeface="Times New Roman" panose="02020603050405020304" pitchFamily="18" charset="0"/>
                <a:cs typeface="Times New Roman" panose="02020603050405020304" pitchFamily="18" charset="0"/>
              </a:rPr>
              <a:t>сағаттан 2021 жылдың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қаңтарына </a:t>
            </a:r>
            <a:r>
              <a:rPr lang="kk-KZ" altLang="ru-RU" sz="1200" b="1" dirty="0">
                <a:latin typeface="Times New Roman" panose="02020603050405020304" pitchFamily="18" charset="0"/>
                <a:cs typeface="Times New Roman" panose="02020603050405020304" pitchFamily="18" charset="0"/>
              </a:rPr>
              <a:t>дейін 21 сағатқа дейін</a:t>
            </a:r>
          </a:p>
          <a:p>
            <a:pPr lvl="0" algn="just"/>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Та</a:t>
            </a:r>
            <a:r>
              <a:rPr lang="kk-KZ" sz="1200" dirty="0" smtClean="0">
                <a:latin typeface="Times New Roman" panose="02020603050405020304" pitchFamily="18" charset="0"/>
                <a:cs typeface="Times New Roman" panose="02020603050405020304" pitchFamily="18" charset="0"/>
              </a:rPr>
              <a:t>ңертең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жауын-шашын (жаңбыр, қар). Оңтүстік-батыстан </a:t>
            </a:r>
            <a:r>
              <a:rPr lang="kk-KZ" altLang="ru-RU" sz="1200" dirty="0">
                <a:latin typeface="Times New Roman" panose="02020603050405020304" pitchFamily="18" charset="0"/>
                <a:cs typeface="Times New Roman" panose="02020603050405020304" pitchFamily="18" charset="0"/>
              </a:rPr>
              <a:t>соғатын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 болады</a:t>
            </a:r>
            <a:r>
              <a:rPr lang="kk-KZ" altLang="ru-RU" sz="1200" dirty="0" smtClean="0">
                <a:latin typeface="Times New Roman" panose="02020603050405020304" pitchFamily="18" charset="0"/>
                <a:cs typeface="Times New Roman" panose="02020603050405020304" pitchFamily="18" charset="0"/>
              </a:rPr>
              <a:t>.</a:t>
            </a:r>
          </a:p>
          <a:p>
            <a:pPr lvl="0" algn="ctr"/>
            <a:endParaRPr lang="kk-KZ" altLang="ru-RU" sz="1200" dirty="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1" y="490379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9029" y="36368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13248</TotalTime>
  <Words>495</Words>
  <Application>Microsoft Office PowerPoint</Application>
  <PresentationFormat>Лист A4 (210x297 мм)</PresentationFormat>
  <Paragraphs>73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2087</cp:revision>
  <cp:lastPrinted>2021-07-01T07:38:07Z</cp:lastPrinted>
  <dcterms:created xsi:type="dcterms:W3CDTF">2018-03-27T06:03:00Z</dcterms:created>
  <dcterms:modified xsi:type="dcterms:W3CDTF">2022-01-06T06:50:51Z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