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29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804658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0123" y="128462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a:t>
            </a:r>
            <a:r>
              <a:rPr lang="ru-RU" sz="1200" dirty="0" err="1" smtClean="0">
                <a:latin typeface="Times New Roman" pitchFamily="18" charset="0"/>
                <a:cs typeface="Times New Roman" pitchFamily="18" charset="0"/>
              </a:rPr>
              <a:t>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15" name="TextBox 13"/>
          <p:cNvSpPr txBox="1"/>
          <p:nvPr/>
        </p:nvSpPr>
        <p:spPr>
          <a:xfrm>
            <a:off x="4953000" y="50131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76911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8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13025</TotalTime>
  <Words>545</Words>
  <Application>Microsoft Office PowerPoint</Application>
  <PresentationFormat>Лист A4 (210x297 мм)</PresentationFormat>
  <Paragraphs>75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2017</cp:revision>
  <cp:lastPrinted>2021-07-01T07:38:07Z</cp:lastPrinted>
  <dcterms:created xsi:type="dcterms:W3CDTF">2018-03-27T06:03:00Z</dcterms:created>
  <dcterms:modified xsi:type="dcterms:W3CDTF">2022-01-06T06:39:18Z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