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367091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1466" y="1903065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5738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и утром снег. Ветер юго-западный с переходом на северо-восточный 3-8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6-8° мороза. 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января 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2-7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10-12°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605" y="5589240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4361" y="4221088"/>
            <a:ext cx="4681537" cy="120032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13140</TotalTime>
  <Words>509</Words>
  <Application>Microsoft Office PowerPoint</Application>
  <PresentationFormat>Лист A4 (210x297 мм)</PresentationFormat>
  <Paragraphs>76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Гулдана Жантилес</cp:lastModifiedBy>
  <cp:revision>1963</cp:revision>
  <cp:lastPrinted>2021-10-14T11:15:53Z</cp:lastPrinted>
  <dcterms:created xsi:type="dcterms:W3CDTF">2018-03-27T06:03:00Z</dcterms:created>
  <dcterms:modified xsi:type="dcterms:W3CDTF">2022-01-05T10:25:17Z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