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6042181"/>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5" name="Прямоугольник 14"/>
          <p:cNvSpPr/>
          <p:nvPr/>
        </p:nvSpPr>
        <p:spPr>
          <a:xfrm>
            <a:off x="4928495" y="979971"/>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06 қаңтарға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05 </a:t>
            </a:r>
            <a:r>
              <a:rPr lang="ru-RU" alt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06 </a:t>
            </a:r>
            <a:r>
              <a:rPr lang="ru-RU" alt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a:solidFill>
                  <a:srgbClr val="000000"/>
                </a:solidFill>
                <a:latin typeface="Times New Roman" panose="02020603050405020304" pitchFamily="18" charset="0"/>
                <a:cs typeface="Times New Roman" panose="02020603050405020304" pitchFamily="18" charset="0"/>
              </a:rPr>
              <a:t> 20 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таңртең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және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қар</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жаңбыр</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көктайғақ</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батыстан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солтүстік-батыстан 7-12 </a:t>
            </a:r>
            <a:r>
              <a:rPr lang="ru-RU" sz="1200" dirty="0">
                <a:solidFill>
                  <a:srgbClr val="000000"/>
                </a:solidFill>
                <a:latin typeface="Times New Roman" panose="02020603050405020304" pitchFamily="18" charset="0"/>
                <a:cs typeface="Times New Roman" panose="02020603050405020304" pitchFamily="18" charset="0"/>
                <a:sym typeface="+mn-ea"/>
              </a:rPr>
              <a:t>м/с. Ауаның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1-3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1-3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07 қаңтарға</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06 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07 </a:t>
            </a:r>
            <a:r>
              <a:rPr lang="ru-RU" alt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тұман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200" dirty="0">
                <a:solidFill>
                  <a:srgbClr val="000000"/>
                </a:solidFill>
                <a:latin typeface="Times New Roman" panose="02020603050405020304" pitchFamily="18" charset="0"/>
                <a:cs typeface="Times New Roman" panose="02020603050405020304" pitchFamily="18" charset="0"/>
                <a:sym typeface="+mn-ea"/>
              </a:rPr>
              <a:t> 7-12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1-3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17182" y="465313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337055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0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itchFamily="18" charset="0"/>
                <a:cs typeface="Times New Roman" pitchFamily="18" charset="0"/>
              </a:rPr>
              <a:t>06 </a:t>
            </a:r>
            <a:r>
              <a:rPr lang="ru-RU" sz="1200" dirty="0" err="1">
                <a:solidFill>
                  <a:schemeClr val="tx1"/>
                </a:solidFill>
                <a:latin typeface="Times New Roman" pitchFamily="18" charset="0"/>
                <a:cs typeface="Times New Roman" pitchFamily="18" charset="0"/>
              </a:rPr>
              <a:t>қаңтар</a:t>
            </a:r>
            <a:r>
              <a:rPr lang="ru-RU" sz="1200" dirty="0">
                <a:solidFill>
                  <a:schemeClr val="tx1"/>
                </a:solidFill>
                <a:latin typeface="Times New Roman" pitchFamily="18" charset="0"/>
                <a:cs typeface="Times New Roman" pitchFamily="18" charset="0"/>
              </a:rPr>
              <a:t>, 2022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07 </a:t>
            </a:r>
            <a:r>
              <a:rPr lang="ru-RU" sz="1200" dirty="0" err="1">
                <a:solidFill>
                  <a:schemeClr val="tx1"/>
                </a:solidFill>
                <a:latin typeface="Times New Roman" pitchFamily="18" charset="0"/>
                <a:cs typeface="Times New Roman" pitchFamily="18" charset="0"/>
              </a:rPr>
              <a:t>қаңтарына</a:t>
            </a:r>
            <a:r>
              <a:rPr lang="ru-RU" sz="1200" dirty="0">
                <a:solidFill>
                  <a:schemeClr val="tx1"/>
                </a:solidFill>
                <a:latin typeface="Times New Roman" pitchFamily="18" charset="0"/>
                <a:cs typeface="Times New Roman" pitchFamily="18" charset="0"/>
              </a:rPr>
              <a:t> қараған 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Улица </a:t>
            </a:r>
            <a:r>
              <a:rPr lang="ru-RU" sz="1200" dirty="0" err="1">
                <a:latin typeface="Times New Roman" panose="02020603050405020304" pitchFamily="18" charset="0"/>
                <a:cs typeface="Times New Roman" panose="02020603050405020304" pitchFamily="18" charset="0"/>
              </a:rPr>
              <a:t>Койсары</a:t>
            </a:r>
            <a:r>
              <a:rPr lang="ru-RU" sz="1200">
                <a:latin typeface="Times New Roman" panose="02020603050405020304" pitchFamily="18" charset="0"/>
                <a:cs typeface="Times New Roman" panose="02020603050405020304" pitchFamily="18" charset="0"/>
              </a:rPr>
              <a:t> батыра н/з («</a:t>
            </a:r>
            <a:r>
              <a:rPr lang="ru-RU" sz="1200" dirty="0">
                <a:latin typeface="Times New Roman" panose="02020603050405020304" pitchFamily="18" charset="0"/>
                <a:cs typeface="Times New Roman" panose="02020603050405020304" pitchFamily="18" charset="0"/>
              </a:rPr>
              <a:t>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772416"/>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директоры                                Қалымбетова  Ж.</a:t>
            </a: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a:latin typeface="Times New Roman" panose="02020603050405020304" pitchFamily="18" charset="0"/>
                <a:ea typeface="Times New Roman" panose="02020603050405020304" pitchFamily="18" charset="0"/>
              </a:rPr>
              <a:t>Орындаған:                                            </a:t>
            </a:r>
            <a:r>
              <a:rPr lang="kk-KZ" sz="1200" dirty="0">
                <a:latin typeface="Times New Roman" panose="02020603050405020304" pitchFamily="18" charset="0"/>
                <a:ea typeface="Times New Roman" panose="02020603050405020304" pitchFamily="18" charset="0"/>
              </a:rPr>
              <a:t>бөлім бастығы Жокелова А.</a:t>
            </a: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05.</a:t>
            </a:r>
            <a:r>
              <a:rPr lang="ru-RU" sz="1200" dirty="0">
                <a:latin typeface="Times New Roman" panose="02020603050405020304" pitchFamily="18" charset="0"/>
                <a:ea typeface="Times New Roman" panose="02020603050405020304" pitchFamily="18" charset="0"/>
              </a:rPr>
              <a:t>01.2022 ж. </a:t>
            </a:r>
            <a:r>
              <a:rPr lang="ru-RU" sz="1200">
                <a:latin typeface="Times New Roman" panose="02020603050405020304" pitchFamily="18" charset="0"/>
                <a:ea typeface="Times New Roman" panose="02020603050405020304" pitchFamily="18" charset="0"/>
              </a:rPr>
              <a:t>14:45 </a:t>
            </a:r>
            <a:r>
              <a:rPr lang="ru-RU" sz="1200" dirty="0">
                <a:latin typeface="Times New Roman" panose="02020603050405020304" pitchFamily="18" charset="0"/>
                <a:ea typeface="Times New Roman" panose="02020603050405020304" pitchFamily="18" charset="0"/>
              </a:rPr>
              <a:t>(жергілікті уақыт)</a:t>
            </a: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12988</TotalTime>
  <Words>529</Words>
  <Application>Microsoft Office PowerPoint</Application>
  <PresentationFormat>Лист A4 (210x297 мм)</PresentationFormat>
  <Paragraphs>79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2014</cp:revision>
  <cp:lastPrinted>2021-07-01T07:38:07Z</cp:lastPrinted>
  <dcterms:created xsi:type="dcterms:W3CDTF">2018-03-27T06:03:00Z</dcterms:created>
  <dcterms:modified xsi:type="dcterms:W3CDTF">2022-01-05T10:57:26Z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