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757073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306656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января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45062" y="783359"/>
            <a:ext cx="4824413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2022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 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облачность, утром и днем осадки, (дождь, снег). Временами туман. Ветер юго-восточный 5-10 м/с. Температура воздуха ночью 1 мороза-1 тепла, днем 3-5 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06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г. по 09 ч. 07 января 2022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ночью осадки (дождь, снег), туман. Ветер юго-восточный 8-13 м/с. Температура воздуха ночью 1 мороза-1 тепла.</a:t>
            </a:r>
          </a:p>
          <a:p>
            <a:pPr algn="just"/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439147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12703</TotalTime>
  <Words>560</Words>
  <Application>Microsoft Office PowerPoint</Application>
  <PresentationFormat>Лист A4 (210x297 мм)</PresentationFormat>
  <Paragraphs>77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1994</cp:revision>
  <cp:lastPrinted>2021-07-01T03:56:27Z</cp:lastPrinted>
  <dcterms:created xsi:type="dcterms:W3CDTF">2018-03-27T06:03:00Z</dcterms:created>
  <dcterms:modified xsi:type="dcterms:W3CDTF">2022-01-05T11:04:42Z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