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52212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879" y="31409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68241" y="1117860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2022 г.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юго-восточный 7-12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26-28, днем 11-13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января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юго-западный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12-14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3880" y="449774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12804</TotalTime>
  <Words>518</Words>
  <Application>Microsoft Office PowerPoint</Application>
  <PresentationFormat>Лист A4 (210x297 мм)</PresentationFormat>
  <Paragraphs>76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2078</cp:revision>
  <cp:lastPrinted>2021-07-01T03:56:27Z</cp:lastPrinted>
  <dcterms:created xsi:type="dcterms:W3CDTF">2018-03-27T06:03:00Z</dcterms:created>
  <dcterms:modified xsi:type="dcterms:W3CDTF">2022-01-05T10:54:51Z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