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372273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319740"/>
            <a:ext cx="470829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16" name="TextBox 13"/>
          <p:cNvSpPr txBox="1"/>
          <p:nvPr/>
        </p:nvSpPr>
        <p:spPr>
          <a:xfrm>
            <a:off x="4984731" y="4976014"/>
            <a:ext cx="4761424"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84731" y="376751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6</a:t>
            </a:r>
            <a:r>
              <a:rPr lang="kk-KZ"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13101</TotalTime>
  <Words>471</Words>
  <Application>Microsoft Office PowerPoint</Application>
  <PresentationFormat>Лист A4 (210x297 мм)</PresentationFormat>
  <Paragraphs>71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2027</cp:revision>
  <cp:lastPrinted>2021-07-01T07:38:07Z</cp:lastPrinted>
  <dcterms:created xsi:type="dcterms:W3CDTF">2018-03-27T06:03:00Z</dcterms:created>
  <dcterms:modified xsi:type="dcterms:W3CDTF">2022-01-05T10:36:06Z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