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98897209"/>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05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6" name="Прямоугольник 15"/>
          <p:cNvSpPr/>
          <p:nvPr/>
        </p:nvSpPr>
        <p:spPr>
          <a:xfrm>
            <a:off x="4946792" y="1246883"/>
            <a:ext cx="4862207" cy="1877437"/>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solidFill>
                  <a:srgbClr val="000000"/>
                </a:solidFill>
                <a:latin typeface="Times New Roman" panose="02020603050405020304" pitchFamily="18" charset="0"/>
                <a:cs typeface="Times New Roman" panose="02020603050405020304" pitchFamily="18" charset="0"/>
              </a:rPr>
              <a:t>06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ж. 05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altLang="ru-RU" sz="1200" b="1" dirty="0">
                <a:solidFill>
                  <a:srgbClr val="000000"/>
                </a:solidFill>
                <a:latin typeface="Times New Roman" panose="02020603050405020304" pitchFamily="18" charset="0"/>
                <a:cs typeface="Times New Roman" panose="02020603050405020304" pitchFamily="18" charset="0"/>
              </a:rPr>
              <a:t> с. 21-ден. 06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altLang="ru-RU" sz="1200" b="1" dirty="0">
                <a:solidFill>
                  <a:srgbClr val="000000"/>
                </a:solidFill>
                <a:latin typeface="Times New Roman" panose="02020603050405020304" pitchFamily="18" charset="0"/>
                <a:cs typeface="Times New Roman" panose="02020603050405020304" pitchFamily="18" charset="0"/>
              </a:rPr>
              <a:t> с. 21-ге 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     </a:t>
            </a:r>
            <a:r>
              <a:rPr lang="kk-KZ" sz="1100" dirty="0">
                <a:solidFill>
                  <a:prstClr val="black"/>
                </a:solidFill>
                <a:latin typeface="Times New Roman" panose="02020603050405020304" pitchFamily="18" charset="0"/>
                <a:cs typeface="Times New Roman" panose="02020603050405020304" pitchFamily="18" charset="0"/>
              </a:rPr>
              <a:t>Жауын-шашынсыз</a:t>
            </a:r>
            <a:r>
              <a:rPr lang="ru-RU" sz="1100" dirty="0">
                <a:solidFill>
                  <a:srgbClr val="000000"/>
                </a:solidFill>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Оңтүстіктен, о</a:t>
            </a:r>
            <a:r>
              <a:rPr lang="kk-KZ" sz="1100" dirty="0">
                <a:solidFill>
                  <a:prstClr val="black"/>
                </a:solidFill>
                <a:latin typeface="Times New Roman" panose="02020603050405020304" pitchFamily="18" charset="0"/>
                <a:cs typeface="Times New Roman" panose="02020603050405020304" pitchFamily="18" charset="0"/>
              </a:rPr>
              <a:t>ңтүстік-шығыстан жел соғады</a:t>
            </a:r>
            <a:r>
              <a:rPr lang="ru-RU" sz="1100" dirty="0">
                <a:solidFill>
                  <a:prstClr val="black"/>
                </a:solidFill>
                <a:latin typeface="Times New Roman" panose="02020603050405020304" pitchFamily="18" charset="0"/>
                <a:cs typeface="Times New Roman" panose="02020603050405020304" pitchFamily="18" charset="0"/>
              </a:rPr>
              <a:t>, күші</a:t>
            </a:r>
            <a:r>
              <a:rPr lang="ru-RU" sz="1100" dirty="0">
                <a:solidFill>
                  <a:srgbClr val="000000"/>
                </a:solidFill>
                <a:latin typeface="Times New Roman" panose="02020603050405020304" pitchFamily="18" charset="0"/>
                <a:cs typeface="Times New Roman" panose="02020603050405020304" pitchFamily="18" charset="0"/>
              </a:rPr>
              <a:t> 7-12 м/с</a:t>
            </a:r>
            <a:r>
              <a:rPr lang="kk-KZ" sz="1100" dirty="0">
                <a:latin typeface="Times New Roman" panose="02020603050405020304" pitchFamily="18" charset="0"/>
                <a:cs typeface="Times New Roman" panose="02020603050405020304" pitchFamily="18" charset="0"/>
              </a:rPr>
              <a:t>. Ауа температурасы түнде 20-22, күндіз 11-13 аяз. </a:t>
            </a:r>
            <a:endParaRPr lang="kk-KZ" sz="1100" dirty="0" smtClean="0">
              <a:latin typeface="Times New Roman" panose="02020603050405020304" pitchFamily="18" charset="0"/>
              <a:cs typeface="Times New Roman" panose="02020603050405020304" pitchFamily="18" charset="0"/>
            </a:endParaRPr>
          </a:p>
          <a:p>
            <a:pPr algn="just"/>
            <a:endParaRPr lang="kk-KZ" sz="1100" dirty="0">
              <a:latin typeface="Times New Roman" panose="02020603050405020304" pitchFamily="18" charset="0"/>
              <a:cs typeface="Times New Roman" panose="02020603050405020304" pitchFamily="18" charset="0"/>
            </a:endParaRPr>
          </a:p>
          <a:p>
            <a:pPr algn="ct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07 қантарға</a:t>
            </a: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indent="182563"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2022 ж. 06</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қантар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с. 21-ден 07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2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 Жауын-шашынсыз</a:t>
            </a:r>
            <a:r>
              <a:rPr lang="ru-RU" sz="1100" dirty="0">
                <a:solidFill>
                  <a:srgbClr val="000000"/>
                </a:solidFill>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Оңтүстік-</a:t>
            </a:r>
            <a:r>
              <a:rPr lang="kk-KZ" sz="1100" dirty="0">
                <a:solidFill>
                  <a:prstClr val="black"/>
                </a:solidFill>
                <a:latin typeface="Times New Roman" panose="02020603050405020304" pitchFamily="18" charset="0"/>
                <a:cs typeface="Times New Roman" panose="02020603050405020304" pitchFamily="18" charset="0"/>
              </a:rPr>
              <a:t>шығыстан</a:t>
            </a:r>
            <a:r>
              <a:rPr lang="kk-KZ" sz="1100" dirty="0">
                <a:latin typeface="Times New Roman" panose="02020603050405020304" pitchFamily="18" charset="0"/>
                <a:cs typeface="Times New Roman" panose="02020603050405020304" pitchFamily="18" charset="0"/>
              </a:rPr>
              <a:t> жел соғады</a:t>
            </a:r>
            <a:r>
              <a:rPr lang="ru-RU" sz="1100" dirty="0">
                <a:latin typeface="Times New Roman" panose="02020603050405020304" pitchFamily="18" charset="0"/>
                <a:cs typeface="Times New Roman" panose="02020603050405020304" pitchFamily="18" charset="0"/>
              </a:rPr>
              <a:t>, күші</a:t>
            </a:r>
            <a:r>
              <a:rPr lang="ru-RU" sz="1100" dirty="0">
                <a:solidFill>
                  <a:srgbClr val="000000"/>
                </a:solidFill>
                <a:latin typeface="Times New Roman" panose="02020603050405020304" pitchFamily="18" charset="0"/>
                <a:cs typeface="Times New Roman" panose="02020603050405020304" pitchFamily="18" charset="0"/>
              </a:rPr>
              <a:t> 7-12 м/с. Ауа температурасы  14-16 </a:t>
            </a:r>
            <a:r>
              <a:rPr lang="ru-RU" sz="1100" dirty="0" err="1">
                <a:solidFill>
                  <a:srgbClr val="000000"/>
                </a:solidFill>
                <a:latin typeface="Times New Roman" panose="02020603050405020304" pitchFamily="18" charset="0"/>
                <a:cs typeface="Times New Roman" panose="02020603050405020304" pitchFamily="18" charset="0"/>
              </a:rPr>
              <a:t>аяз</a:t>
            </a:r>
            <a:r>
              <a:rPr lang="ru-RU" sz="1100" dirty="0">
                <a:solidFill>
                  <a:srgbClr val="000000"/>
                </a:solidFill>
                <a:latin typeface="Times New Roman" panose="02020603050405020304" pitchFamily="18" charset="0"/>
                <a:cs typeface="Times New Roman" panose="02020603050405020304" pitchFamily="18" charset="0"/>
              </a:rPr>
              <a:t>. </a:t>
            </a:r>
          </a:p>
        </p:txBody>
      </p:sp>
      <p:sp>
        <p:nvSpPr>
          <p:cNvPr id="22" name="TextBox 13"/>
          <p:cNvSpPr txBox="1"/>
          <p:nvPr/>
        </p:nvSpPr>
        <p:spPr>
          <a:xfrm>
            <a:off x="5025118" y="452512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17" y="326583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06 </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қантарда</a:t>
            </a:r>
            <a:r>
              <a:rPr lang="ru-RU" sz="1200" dirty="0">
                <a:solidFill>
                  <a:schemeClr val="tx1"/>
                </a:solidFill>
                <a:latin typeface="Times New Roman" panose="02020603050405020304" pitchFamily="18" charset="0"/>
                <a:cs typeface="Times New Roman" panose="02020603050405020304" pitchFamily="18" charset="0"/>
              </a:rPr>
              <a:t>, 07 </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қантарда</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14123</TotalTime>
  <Words>504</Words>
  <Application>Microsoft Office PowerPoint</Application>
  <PresentationFormat>Лист A4 (210x297 мм)</PresentationFormat>
  <Paragraphs>77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2073</cp:revision>
  <cp:lastPrinted>2021-11-30T05:55:07Z</cp:lastPrinted>
  <dcterms:created xsi:type="dcterms:W3CDTF">2018-03-27T06:03:00Z</dcterms:created>
  <dcterms:modified xsi:type="dcterms:W3CDTF">2022-01-05T10:53:40Z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