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300874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3968" y="1673881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5 января 2021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юго-западный 5-10 м/с. Температура воздуха ночью 8-10, днем 2-4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450000"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циклона ожидается снег. Ветер переменных направлений 0-5 м/с. Температура воздуха  4-6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7" y="383663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января, 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52292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295608" y="246083"/>
            <a:ext cx="4657392" cy="586363"/>
            <a:chOff x="295608" y="246083"/>
            <a:chExt cx="4657392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295608" y="555447"/>
              <a:ext cx="4627283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12869</TotalTime>
  <Words>561</Words>
  <Application>Microsoft Office PowerPoint</Application>
  <PresentationFormat>Лист A4 (210x297 мм)</PresentationFormat>
  <Paragraphs>73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2005</cp:revision>
  <cp:lastPrinted>2021-02-03T11:37:00Z</cp:lastPrinted>
  <dcterms:created xsi:type="dcterms:W3CDTF">2018-03-27T06:03:00Z</dcterms:created>
  <dcterms:modified xsi:type="dcterms:W3CDTF">2022-01-05T10:03:05Z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