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42203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84719" y="1503479"/>
            <a:ext cx="48926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Ветер юго-западный с переходом на северо-восточный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6-8° мороза.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90297" y="50131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90297" y="377572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555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2006</cp:revision>
  <cp:lastPrinted>2021-10-18T15:52:53Z</cp:lastPrinted>
  <dcterms:created xsi:type="dcterms:W3CDTF">2018-03-27T06:03:00Z</dcterms:created>
  <dcterms:modified xsi:type="dcterms:W3CDTF">2022-01-05T10:12:07Z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