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371419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412776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с переходом на северо-восточный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15-17°, днем 8-10°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2022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2512" y="3831112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5122" y="537321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13637</TotalTime>
  <Words>518</Words>
  <Application>Microsoft Office PowerPoint</Application>
  <PresentationFormat>Лист A4 (210x297 мм)</PresentationFormat>
  <Paragraphs>78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1977</cp:revision>
  <cp:lastPrinted>2021-07-01T03:56:27Z</cp:lastPrinted>
  <dcterms:created xsi:type="dcterms:W3CDTF">2018-03-27T06:03:00Z</dcterms:created>
  <dcterms:modified xsi:type="dcterms:W3CDTF">2022-01-05T10:32:20Z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