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122524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2" y="337044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января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45062" y="1041882"/>
            <a:ext cx="47955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Без осадков. Временами 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января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января 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Временами осадки (дождь, снег),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туман, 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  <a:sym typeface="+mn-ea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1 мороза-1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10670" y="479353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12856</TotalTime>
  <Words>539</Words>
  <Application>Microsoft Office PowerPoint</Application>
  <PresentationFormat>Лист A4 (210x297 мм)</PresentationFormat>
  <Paragraphs>77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2024</cp:revision>
  <cp:lastPrinted>2022-01-04T07:10:29Z</cp:lastPrinted>
  <dcterms:created xsi:type="dcterms:W3CDTF">2018-03-27T06:03:00Z</dcterms:created>
  <dcterms:modified xsi:type="dcterms:W3CDTF">2022-01-05T11:01:45Z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