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9776590"/>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6" name="Прямоугольник 15"/>
          <p:cNvSpPr/>
          <p:nvPr/>
        </p:nvSpPr>
        <p:spPr>
          <a:xfrm>
            <a:off x="4929964" y="923786"/>
            <a:ext cx="4785503"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қаңтарға 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 </a:t>
            </a:r>
            <a:r>
              <a:rPr lang="kk-KZ" altLang="ru-RU" sz="1200" b="1" dirty="0" smtClean="0">
                <a:latin typeface="Times New Roman" pitchFamily="18" charset="0"/>
                <a:cs typeface="Times New Roman" pitchFamily="18" charset="0"/>
              </a:rPr>
              <a:t>05 қаңтардан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 </a:t>
            </a:r>
            <a:r>
              <a:rPr lang="kk-KZ" altLang="ru-RU" sz="1200" b="1" dirty="0" smtClean="0">
                <a:latin typeface="Times New Roman" pitchFamily="18" charset="0"/>
                <a:cs typeface="Times New Roman" pitchFamily="18" charset="0"/>
              </a:rPr>
              <a:t>2022 ж. 06 қаңтарға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таңертең және күндіз жауын-шашын </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жаңбыр, қар) жауады. Кей уақытта тұман. Оңтүстік-шығыстан жел соғады, күші 5-10 м/с. Ауа температурасы түнде 1 аяз-1 градус жылы, күндіз 3-5 градус жылы.</a:t>
            </a:r>
            <a:endParaRPr lang="ru-RU" sz="1200" dirty="0" smtClean="0">
              <a:latin typeface="Times New Roman" pitchFamily="18" charset="0"/>
              <a:cs typeface="Times New Roman" pitchFamily="18" charset="0"/>
            </a:endParaRPr>
          </a:p>
          <a:p>
            <a:pPr indent="182563" algn="ctr"/>
            <a:r>
              <a:rPr lang="ru-RU" sz="1200" dirty="0" smtClean="0">
                <a:latin typeface="Times New Roman" pitchFamily="18" charset="0"/>
                <a:cs typeface="Times New Roman" pitchFamily="18" charset="0"/>
              </a:rPr>
              <a:t> </a:t>
            </a:r>
          </a:p>
          <a:p>
            <a:pPr indent="182563" algn="ctr"/>
            <a:r>
              <a:rPr lang="ru-RU" sz="1200" dirty="0" smtClean="0">
                <a:latin typeface="Times New Roman" pitchFamily="18" charset="0"/>
                <a:cs typeface="Times New Roman" pitchFamily="18" charset="0"/>
              </a:rPr>
              <a:t> </a:t>
            </a:r>
            <a:r>
              <a:rPr lang="ru-RU" sz="1200" b="1" dirty="0" smtClean="0">
                <a:latin typeface="Times New Roman" pitchFamily="18" charset="0"/>
                <a:cs typeface="Times New Roman" pitchFamily="18" charset="0"/>
              </a:rPr>
              <a:t>07</a:t>
            </a:r>
            <a:r>
              <a:rPr lang="kk-KZ" altLang="ru-RU" sz="1200" b="1" dirty="0" smtClean="0">
                <a:latin typeface="Times New Roman" pitchFamily="18" charset="0"/>
                <a:cs typeface="Times New Roman" pitchFamily="18" charset="0"/>
              </a:rPr>
              <a:t> қаңтарға</a:t>
            </a:r>
            <a:endParaRPr lang="kk-KZ" altLang="ru-RU" sz="1200" b="1" dirty="0">
              <a:latin typeface="Times New Roman" pitchFamily="18" charset="0"/>
              <a:cs typeface="Times New Roman" pitchFamily="18" charset="0"/>
            </a:endParaRPr>
          </a:p>
          <a:p>
            <a:pPr lvl="0"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06 қаңтардан 09 </a:t>
            </a:r>
            <a:r>
              <a:rPr lang="kk-KZ" altLang="ru-RU" sz="1200" b="1" dirty="0">
                <a:latin typeface="Times New Roman" pitchFamily="18" charset="0"/>
                <a:cs typeface="Times New Roman" pitchFamily="18" charset="0"/>
              </a:rPr>
              <a:t>сағ. </a:t>
            </a:r>
            <a:r>
              <a:rPr lang="ru-RU" sz="1200" b="1" dirty="0" smtClean="0">
                <a:latin typeface="Times New Roman" pitchFamily="18" charset="0"/>
                <a:cs typeface="Times New Roman" pitchFamily="18" charset="0"/>
              </a:rPr>
              <a:t>07</a:t>
            </a:r>
            <a:r>
              <a:rPr lang="kk-KZ" altLang="ru-RU" sz="1200" b="1" dirty="0" smtClean="0">
                <a:latin typeface="Times New Roman" pitchFamily="18" charset="0"/>
                <a:cs typeface="Times New Roman" pitchFamily="18" charset="0"/>
              </a:rPr>
              <a:t> қаңтарға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түнде жауын-шашын </a:t>
            </a:r>
            <a:r>
              <a:rPr lang="ru-RU" sz="1200" dirty="0" smtClean="0">
                <a:latin typeface="Times New Roman" pitchFamily="18" charset="0"/>
                <a:cs typeface="Times New Roman" pitchFamily="18" charset="0"/>
              </a:rPr>
              <a:t>(</a:t>
            </a:r>
            <a:r>
              <a:rPr lang="ru-RU" sz="1200" dirty="0" err="1" smtClean="0">
                <a:latin typeface="Times New Roman" pitchFamily="18" charset="0"/>
                <a:cs typeface="Times New Roman" pitchFamily="18" charset="0"/>
              </a:rPr>
              <a:t>жа</a:t>
            </a:r>
            <a:r>
              <a:rPr lang="kk-KZ" sz="1200" dirty="0" smtClean="0">
                <a:latin typeface="Times New Roman" pitchFamily="18" charset="0"/>
                <a:cs typeface="Times New Roman" pitchFamily="18" charset="0"/>
              </a:rPr>
              <a:t>ң</a:t>
            </a:r>
            <a:r>
              <a:rPr lang="ru-RU" sz="1200" dirty="0" err="1" smtClean="0">
                <a:latin typeface="Times New Roman" pitchFamily="18" charset="0"/>
                <a:cs typeface="Times New Roman" pitchFamily="18" charset="0"/>
              </a:rPr>
              <a:t>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тұман</a:t>
            </a:r>
            <a:r>
              <a:rPr lang="kk-KZ" sz="1200" dirty="0" smtClean="0">
                <a:latin typeface="Times New Roman" pitchFamily="18" charset="0"/>
                <a:cs typeface="Times New Roman" pitchFamily="18" charset="0"/>
              </a:rPr>
              <a:t>. Оңтүстік-шығыстан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8-13 м/с</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1 аяз-1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0" name="TextBox 13"/>
          <p:cNvSpPr txBox="1"/>
          <p:nvPr/>
        </p:nvSpPr>
        <p:spPr>
          <a:xfrm>
            <a:off x="5028863" y="508518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0690" y="386104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06 </a:t>
            </a:r>
            <a:r>
              <a:rPr lang="ru-RU" sz="1200" dirty="0" err="1" smtClean="0">
                <a:solidFill>
                  <a:schemeClr val="tx1"/>
                </a:solidFill>
                <a:latin typeface="Times New Roman" panose="02020603050405020304" pitchFamily="18" charset="0"/>
                <a:cs typeface="Times New Roman" panose="02020603050405020304" pitchFamily="18" charset="0"/>
              </a:rPr>
              <a:t>қаңтар</a:t>
            </a:r>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07 </a:t>
            </a:r>
            <a:r>
              <a:rPr lang="ru-RU" sz="1200" dirty="0" err="1" smtClean="0">
                <a:solidFill>
                  <a:schemeClr val="tx1"/>
                </a:solidFill>
                <a:latin typeface="Times New Roman" panose="02020603050405020304" pitchFamily="18" charset="0"/>
                <a:cs typeface="Times New Roman" panose="02020603050405020304" pitchFamily="18" charset="0"/>
              </a:rPr>
              <a:t>қаңтарға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12889</TotalTime>
  <Words>539</Words>
  <Application>Microsoft Office PowerPoint</Application>
  <PresentationFormat>Лист A4 (210x297 мм)</PresentationFormat>
  <Paragraphs>76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2062</cp:revision>
  <cp:lastPrinted>2021-07-01T03:56:27Z</cp:lastPrinted>
  <dcterms:created xsi:type="dcterms:W3CDTF">2018-03-27T06:03:00Z</dcterms:created>
  <dcterms:modified xsi:type="dcterms:W3CDTF">2022-01-05T11:04:11Z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