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5210802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sz="1200" b="1" i="1" dirty="0" smtClean="0">
                          <a:solidFill>
                            <a:srgbClr val="000000"/>
                          </a:solidFill>
                          <a:latin typeface="Times New Roman" pitchFamily="18" charset="0"/>
                          <a:cs typeface="Times New Roman" pitchFamily="18" charset="0"/>
                        </a:rPr>
                        <a:t>05 </a:t>
                      </a:r>
                      <a:r>
                        <a:rPr lang="kk-KZ" sz="1200" b="1" i="1" u="none" kern="1200" baseline="0" dirty="0" smtClean="0">
                          <a:solidFill>
                            <a:schemeClr val="tx1"/>
                          </a:solidFill>
                          <a:latin typeface="Times New Roman" pitchFamily="18" charset="0"/>
                          <a:ea typeface="+mn-ea"/>
                          <a:cs typeface="Times New Roman" pitchFamily="18" charset="0"/>
                        </a:rPr>
                        <a:t>қаңтардан</a:t>
                      </a:r>
                      <a:r>
                        <a:rPr lang="kk-KZ" sz="1200" b="1" i="1" dirty="0" smtClean="0">
                          <a:solidFill>
                            <a:srgbClr val="000000"/>
                          </a:solidFill>
                          <a:latin typeface="Times New Roman" pitchFamily="18" charset="0"/>
                          <a:cs typeface="Times New Roman" pitchFamily="18" charset="0"/>
                        </a:rPr>
                        <a:t> </a:t>
                      </a:r>
                      <a:endParaRPr lang="zh-CN" altLang="x-none" sz="1200" b="1" i="1" dirty="0" smtClean="0">
                        <a:solidFill>
                          <a:schemeClr val="tx2">
                            <a:lumMod val="75000"/>
                          </a:schemeClr>
                        </a:solidFill>
                        <a:latin typeface="Times New Roman" pitchFamily="18"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6" name="Прямоугольник 15"/>
          <p:cNvSpPr/>
          <p:nvPr/>
        </p:nvSpPr>
        <p:spPr>
          <a:xfrm>
            <a:off x="4993325" y="1364987"/>
            <a:ext cx="4680520" cy="1785104"/>
          </a:xfrm>
          <a:prstGeom prst="rect">
            <a:avLst/>
          </a:prstGeom>
        </p:spPr>
        <p:txBody>
          <a:bodyPr wrap="square">
            <a:spAutoFit/>
          </a:bodyPr>
          <a:lstStyle/>
          <a:p>
            <a:pPr lvl="0" algn="ctr"/>
            <a:r>
              <a:rPr lang="ru-RU" altLang="ru-RU" sz="1100" b="1" dirty="0" err="1" smtClean="0">
                <a:latin typeface="Times New Roman" pitchFamily="18" charset="0"/>
                <a:cs typeface="Times New Roman" pitchFamily="18" charset="0"/>
              </a:rPr>
              <a:t>Петропавл</a:t>
            </a:r>
            <a:r>
              <a:rPr lang="ru-RU" altLang="ru-RU" sz="1100" b="1" dirty="0" smtClean="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a:t>
            </a:r>
            <a:r>
              <a:rPr lang="ru-RU" altLang="ru-RU" sz="1100" b="1" dirty="0" err="1" smtClean="0">
                <a:latin typeface="Times New Roman" pitchFamily="18" charset="0"/>
                <a:cs typeface="Times New Roman" pitchFamily="18" charset="0"/>
              </a:rPr>
              <a:t>аласы бойынша</a:t>
            </a:r>
            <a:endParaRPr lang="ru-RU" altLang="ru-RU" sz="1100" b="1" dirty="0">
              <a:latin typeface="Times New Roman" pitchFamily="18" charset="0"/>
              <a:cs typeface="Times New Roman" pitchFamily="18" charset="0"/>
            </a:endParaRPr>
          </a:p>
          <a:p>
            <a:pPr algn="ctr"/>
            <a:r>
              <a:rPr lang="kk-KZ" sz="1100" b="1" dirty="0" smtClean="0">
                <a:solidFill>
                  <a:srgbClr val="000000"/>
                </a:solidFill>
                <a:latin typeface="Times New Roman" pitchFamily="18" charset="0"/>
                <a:cs typeface="Times New Roman" pitchFamily="18" charset="0"/>
              </a:rPr>
              <a:t>06 </a:t>
            </a:r>
            <a:r>
              <a:rPr lang="ru-RU" altLang="ru-RU" sz="1100" b="1" dirty="0" err="1" smtClean="0">
                <a:solidFill>
                  <a:srgbClr val="000000"/>
                </a:solidFill>
                <a:latin typeface="Times New Roman" pitchFamily="18" charset="0"/>
                <a:cs typeface="Times New Roman" pitchFamily="18" charset="0"/>
              </a:rPr>
              <a:t>қаңтарға ауа-райы</a:t>
            </a:r>
            <a:r>
              <a:rPr lang="ru-RU" altLang="ru-RU" sz="1100" b="1" dirty="0" smtClean="0">
                <a:solidFill>
                  <a:srgbClr val="000000"/>
                </a:solidFill>
                <a:latin typeface="Times New Roman" pitchFamily="18" charset="0"/>
                <a:cs typeface="Times New Roman" pitchFamily="18" charset="0"/>
              </a:rPr>
              <a:t> 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2021 </a:t>
            </a:r>
            <a:r>
              <a:rPr lang="ru-RU" altLang="ru-RU" sz="1100" b="1" dirty="0" smtClean="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05 қаңтар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2022 ж. 06 </a:t>
            </a:r>
            <a:r>
              <a:rPr lang="ru-RU" altLang="ru-RU" sz="1100" b="1" dirty="0" err="1" smtClean="0">
                <a:solidFill>
                  <a:srgbClr val="000000"/>
                </a:solidFill>
                <a:latin typeface="Times New Roman" pitchFamily="18" charset="0"/>
                <a:cs typeface="Times New Roman" pitchFamily="18" charset="0"/>
              </a:rPr>
              <a:t>қаңтарға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a:t>
            </a:r>
            <a:r>
              <a:rPr lang="ru-RU" altLang="ru-RU" sz="1100" b="1" dirty="0" err="1" smtClean="0">
                <a:solidFill>
                  <a:srgbClr val="000000"/>
                </a:solidFill>
                <a:latin typeface="Times New Roman" pitchFamily="18" charset="0"/>
                <a:cs typeface="Times New Roman" pitchFamily="18" charset="0"/>
              </a:rPr>
              <a:t>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Оңтүстік-шығыстан жел соғады, күші </a:t>
            </a:r>
            <a:r>
              <a:rPr lang="ru-RU"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түнде 26-28, күндіз 11-13 градус аяз.</a:t>
            </a:r>
          </a:p>
          <a:p>
            <a:pPr indent="182563" algn="just"/>
            <a:endParaRPr lang="kk-KZ" sz="1100" dirty="0" smtClean="0">
              <a:latin typeface="Times New Roman" pitchFamily="18" charset="0"/>
              <a:cs typeface="Times New Roman" pitchFamily="18" charset="0"/>
            </a:endParaRPr>
          </a:p>
          <a:p>
            <a:pPr indent="182563" algn="ctr"/>
            <a:r>
              <a:rPr lang="kk-KZ" sz="1100" b="1" dirty="0" smtClean="0">
                <a:solidFill>
                  <a:srgbClr val="000000"/>
                </a:solidFill>
                <a:latin typeface="Times New Roman" pitchFamily="18" charset="0"/>
                <a:cs typeface="Times New Roman" pitchFamily="18" charset="0"/>
              </a:rPr>
              <a:t>07 қаңтарға</a:t>
            </a:r>
            <a:r>
              <a:rPr lang="ru-RU" altLang="ru-RU" sz="1100" b="1" dirty="0" smtClean="0">
                <a:solidFill>
                  <a:srgbClr val="000000"/>
                </a:solidFill>
                <a:latin typeface="Times New Roman" pitchFamily="18" charset="0"/>
                <a:cs typeface="Times New Roman" pitchFamily="18" charset="0"/>
              </a:rPr>
              <a:t> ауа-райы болжамы</a:t>
            </a:r>
            <a:endParaRPr lang="ru-RU" sz="1100" b="1" dirty="0" smtClean="0">
              <a:solidFill>
                <a:srgbClr val="000000"/>
              </a:solidFill>
              <a:latin typeface="Times New Roman" pitchFamily="18" charset="0"/>
              <a:cs typeface="Times New Roman" pitchFamily="18" charset="0"/>
            </a:endParaRPr>
          </a:p>
          <a:p>
            <a:pPr indent="182563" algn="ctr"/>
            <a:r>
              <a:rPr lang="ru-RU" sz="1100" b="1" dirty="0" smtClean="0">
                <a:solidFill>
                  <a:srgbClr val="000000"/>
                </a:solidFill>
                <a:latin typeface="Times New Roman" pitchFamily="18" charset="0"/>
                <a:cs typeface="Times New Roman" pitchFamily="18" charset="0"/>
              </a:rPr>
              <a:t>2022 </a:t>
            </a:r>
            <a:r>
              <a:rPr lang="ru-RU" sz="1100" b="1" dirty="0">
                <a:solidFill>
                  <a:srgbClr val="000000"/>
                </a:solidFill>
                <a:latin typeface="Times New Roman" pitchFamily="18" charset="0"/>
                <a:cs typeface="Times New Roman" pitchFamily="18" charset="0"/>
              </a:rPr>
              <a:t>ж. </a:t>
            </a:r>
            <a:r>
              <a:rPr lang="kk-KZ" sz="1100" b="1" dirty="0" smtClean="0">
                <a:solidFill>
                  <a:srgbClr val="000000"/>
                </a:solidFill>
                <a:latin typeface="Times New Roman" pitchFamily="18" charset="0"/>
                <a:cs typeface="Times New Roman" pitchFamily="18" charset="0"/>
              </a:rPr>
              <a:t>06 қаңтар </a:t>
            </a:r>
            <a:r>
              <a:rPr 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07 </a:t>
            </a:r>
            <a:r>
              <a:rPr lang="ru-RU" altLang="ru-RU" sz="1100" b="1" dirty="0" err="1" smtClean="0">
                <a:solidFill>
                  <a:srgbClr val="000000"/>
                </a:solidFill>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err="1">
                <a:solidFill>
                  <a:srgbClr val="000000"/>
                </a:solidFill>
                <a:latin typeface="Times New Roman" pitchFamily="18" charset="0"/>
                <a:cs typeface="Times New Roman" pitchFamily="18" charset="0"/>
              </a:rPr>
              <a:t> 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smtClean="0">
                <a:latin typeface="Times New Roman" pitchFamily="18" charset="0"/>
                <a:cs typeface="Times New Roman" pitchFamily="18" charset="0"/>
              </a:rPr>
              <a:t>Жауын-шашынсыз. Оңтүстік-батыстан 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12-14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5017977" y="486758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93325" y="3501008"/>
            <a:ext cx="468755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06, 2022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қаңтарға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err="1">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12745</TotalTime>
  <Words>495</Words>
  <Application>Microsoft Office PowerPoint</Application>
  <PresentationFormat>Лист A4 (210x297 мм)</PresentationFormat>
  <Paragraphs>75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2102</cp:revision>
  <cp:lastPrinted>2021-07-01T03:56:27Z</cp:lastPrinted>
  <dcterms:created xsi:type="dcterms:W3CDTF">2018-03-27T06:03:00Z</dcterms:created>
  <dcterms:modified xsi:type="dcterms:W3CDTF">2022-01-05T10:56:05Z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