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1018220"/>
              </p:ext>
            </p:extLst>
          </p:nvPr>
        </p:nvGraphicFramePr>
        <p:xfrm>
          <a:off x="307975" y="2588895"/>
          <a:ext cx="4465638" cy="199223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25804" y="1304549"/>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6 </a:t>
            </a:r>
            <a:r>
              <a:rPr lang="kk-KZ" altLang="ru-RU" sz="1200" b="1" dirty="0" smtClean="0">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 </a:t>
            </a:r>
            <a:r>
              <a:rPr lang="ru-RU" altLang="ru-RU" sz="1200" b="1" dirty="0" err="1" smtClean="0">
                <a:solidFill>
                  <a:srgbClr val="000000"/>
                </a:solidFill>
                <a:latin typeface="Times New Roman" panose="02020603050405020304" pitchFamily="18" charset="0"/>
                <a:cs typeface="Times New Roman" panose="02020603050405020304" pitchFamily="18" charset="0"/>
              </a:rPr>
              <a:t>қаңтарды</a:t>
            </a:r>
            <a:r>
              <a:rPr lang="kk-KZ" altLang="ru-RU" sz="1200" b="1" dirty="0" smtClean="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6</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қаңтардың</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таңертең және күндіз қар жауады.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Ауаның температурасы түнде </a:t>
            </a:r>
            <a:r>
              <a:rPr lang="kk-KZ" sz="1200" dirty="0" smtClean="0">
                <a:solidFill>
                  <a:prstClr val="black"/>
                </a:solidFill>
                <a:latin typeface="Times New Roman" pitchFamily="18" charset="0"/>
                <a:cs typeface="Times New Roman" pitchFamily="18" charset="0"/>
              </a:rPr>
              <a:t>13-15, күндіз 5-7 градус аяз болады</a:t>
            </a:r>
            <a:r>
              <a:rPr lang="kk-KZ" sz="1200" dirty="0" smtClean="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smtClean="0">
                <a:solidFill>
                  <a:srgbClr val="000000"/>
                </a:solidFill>
                <a:latin typeface="Times New Roman" panose="02020603050405020304" pitchFamily="18" charset="0"/>
                <a:cs typeface="Times New Roman" panose="02020603050405020304" pitchFamily="18" charset="0"/>
              </a:rPr>
              <a:t>7 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2022 ж. 6  </a:t>
            </a:r>
            <a:r>
              <a:rPr lang="ru-RU" sz="1200" b="1" dirty="0" err="1" smtClean="0">
                <a:solidFill>
                  <a:srgbClr val="000000"/>
                </a:solidFill>
                <a:latin typeface="Times New Roman" panose="02020603050405020304" pitchFamily="18" charset="0"/>
                <a:cs typeface="Times New Roman" panose="02020603050405020304" pitchFamily="18" charset="0"/>
              </a:rPr>
              <a:t>қаңтардың</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7 </a:t>
            </a:r>
            <a:r>
              <a:rPr lang="ru-RU" sz="1200" b="1" dirty="0" err="1" smtClean="0">
                <a:solidFill>
                  <a:srgbClr val="000000"/>
                </a:solidFill>
                <a:latin typeface="Times New Roman" panose="02020603050405020304" pitchFamily="18" charset="0"/>
                <a:cs typeface="Times New Roman" panose="02020603050405020304" pitchFamily="18" charset="0"/>
              </a:rPr>
              <a:t>қаңтардың</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аздаған қар жауады. Жел 3-8 м/с</a:t>
            </a:r>
            <a:r>
              <a:rPr lang="kk-KZ" sz="1200" dirty="0">
                <a:solidFill>
                  <a:prstClr val="black"/>
                </a:solidFill>
                <a:latin typeface="Times New Roman" pitchFamily="18" charset="0"/>
                <a:cs typeface="Times New Roman" pitchFamily="18" charset="0"/>
              </a:rPr>
              <a:t>. Ауаның температурасы түнде </a:t>
            </a:r>
            <a:r>
              <a:rPr lang="kk-KZ" sz="1200" dirty="0" smtClean="0">
                <a:solidFill>
                  <a:prstClr val="black"/>
                </a:solidFill>
                <a:latin typeface="Times New Roman" pitchFamily="18" charset="0"/>
                <a:cs typeface="Times New Roman" pitchFamily="18" charset="0"/>
              </a:rPr>
              <a:t>5-7 градус аяз болады.</a:t>
            </a:r>
            <a:endParaRPr lang="kk-KZ" sz="1200" dirty="0">
              <a:solidFill>
                <a:prstClr val="black"/>
              </a:solidFill>
              <a:latin typeface="Times New Roman" pitchFamily="18" charset="0"/>
              <a:cs typeface="Times New Roman" pitchFamily="18" charset="0"/>
            </a:endParaRPr>
          </a:p>
        </p:txBody>
      </p:sp>
      <p:sp>
        <p:nvSpPr>
          <p:cNvPr id="16" name="TextBox 13"/>
          <p:cNvSpPr txBox="1"/>
          <p:nvPr/>
        </p:nvSpPr>
        <p:spPr>
          <a:xfrm>
            <a:off x="5005863" y="502152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5863" y="37170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6,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7</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12937</TotalTime>
  <Words>491</Words>
  <Application>Microsoft Office PowerPoint</Application>
  <PresentationFormat>Лист A4 (210x297 мм)</PresentationFormat>
  <Paragraphs>71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2002</cp:revision>
  <cp:lastPrinted>2021-07-01T07:38:07Z</cp:lastPrinted>
  <dcterms:created xsi:type="dcterms:W3CDTF">2018-03-27T06:03:00Z</dcterms:created>
  <dcterms:modified xsi:type="dcterms:W3CDTF">2022-01-05T10:44:10Z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