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5227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қаңтар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 name="Прямоугольник 19"/>
          <p:cNvSpPr/>
          <p:nvPr/>
        </p:nvSpPr>
        <p:spPr>
          <a:xfrm>
            <a:off x="4945062" y="892996"/>
            <a:ext cx="4824413" cy="2308324"/>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06 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05 </a:t>
            </a:r>
            <a:r>
              <a:rPr lang="ru-RU" sz="1200" b="1" dirty="0" err="1" smtClean="0">
                <a:latin typeface="Times New Roman" pitchFamily="18" charset="0"/>
                <a:cs typeface="Times New Roman" pitchFamily="18" charset="0"/>
              </a:rPr>
              <a:t>қаңтар 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06 </a:t>
            </a:r>
            <a:r>
              <a:rPr lang="ru-RU" sz="1200" b="1" dirty="0" err="1" smtClean="0">
                <a:latin typeface="Times New Roman" pitchFamily="18" charset="0"/>
                <a:cs typeface="Times New Roman" pitchFamily="18" charset="0"/>
              </a:rPr>
              <a:t>қаңтар 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Оңтүстік-шығыстан жел соғады, күші 2-7 м/с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sym typeface="+mn-ea"/>
              </a:rPr>
              <a:t>Ауа</a:t>
            </a:r>
            <a:r>
              <a:rPr lang="ru-RU" sz="1200" dirty="0" smtClean="0">
                <a:latin typeface="Times New Roman" pitchFamily="18" charset="0"/>
                <a:cs typeface="Times New Roman" pitchFamily="18" charset="0"/>
                <a:sym typeface="+mn-ea"/>
              </a:rPr>
              <a:t> </a:t>
            </a:r>
            <a:r>
              <a:rPr lang="ru-RU" sz="1200" dirty="0" err="1" smtClean="0">
                <a:latin typeface="Times New Roman" pitchFamily="18" charset="0"/>
                <a:cs typeface="Times New Roman" pitchFamily="18" charset="0"/>
                <a:sym typeface="+mn-ea"/>
              </a:rPr>
              <a:t>температурасы</a:t>
            </a:r>
            <a:r>
              <a:rPr lang="ru-RU" sz="1200" dirty="0" smtClean="0">
                <a:latin typeface="Times New Roman" pitchFamily="18" charset="0"/>
                <a:cs typeface="Times New Roman" pitchFamily="18" charset="0"/>
                <a:sym typeface="+mn-ea"/>
              </a:rPr>
              <a:t> 2-4 градус </a:t>
            </a:r>
            <a:r>
              <a:rPr lang="ru-RU" sz="1200" dirty="0" err="1" smtClean="0">
                <a:latin typeface="Times New Roman" pitchFamily="18" charset="0"/>
                <a:cs typeface="Times New Roman" pitchFamily="18" charset="0"/>
                <a:sym typeface="+mn-ea"/>
              </a:rPr>
              <a:t>аяз</a:t>
            </a:r>
            <a:r>
              <a:rPr lang="kk-KZ" sz="1200" dirty="0" smtClean="0">
                <a:latin typeface="Times New Roman" pitchFamily="18" charset="0"/>
                <a:cs typeface="Times New Roman" pitchFamily="18" charset="0"/>
              </a:rPr>
              <a:t>, күндіз 3-5 градус жылы.</a:t>
            </a:r>
            <a:endParaRPr lang="kk-KZ" altLang="ru-RU" sz="1200" dirty="0" smtClean="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07 қаңтар</a:t>
            </a:r>
          </a:p>
          <a:p>
            <a:pPr algn="ctr"/>
            <a:r>
              <a:rPr lang="ru-RU" sz="1200" b="1" dirty="0" smtClean="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 </a:t>
            </a:r>
            <a:r>
              <a:rPr lang="ru-RU" sz="1200" b="1" dirty="0" smtClean="0">
                <a:latin typeface="Times New Roman" pitchFamily="18" charset="0"/>
                <a:cs typeface="Times New Roman" pitchFamily="18" charset="0"/>
              </a:rPr>
              <a:t>06 </a:t>
            </a:r>
            <a:r>
              <a:rPr lang="ru-RU" sz="1200" b="1" dirty="0" err="1" smtClean="0">
                <a:latin typeface="Times New Roman" pitchFamily="18" charset="0"/>
                <a:cs typeface="Times New Roman" pitchFamily="18" charset="0"/>
              </a:rPr>
              <a:t>қаңтар 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07</a:t>
            </a:r>
            <a:r>
              <a:rPr lang="kk-KZ" altLang="ru-RU" sz="1200" b="1" dirty="0" smtClean="0">
                <a:latin typeface="Times New Roman" pitchFamily="18" charset="0"/>
                <a:cs typeface="Times New Roman" pitchFamily="18" charset="0"/>
              </a:rPr>
              <a:t> қаңтар</a:t>
            </a:r>
            <a:endParaRPr lang="ru-RU" sz="1200" b="1" dirty="0" smtClean="0">
              <a:latin typeface="Times New Roman" pitchFamily="18" charset="0"/>
              <a:cs typeface="Times New Roman" pitchFamily="18" charset="0"/>
            </a:endParaRPr>
          </a:p>
          <a:p>
            <a:pPr algn="ctr"/>
            <a:r>
              <a:rPr lang="ru-RU" sz="1200" b="1" dirty="0" err="1" smtClean="0">
                <a:latin typeface="Times New Roman" pitchFamily="18" charset="0"/>
                <a:cs typeface="Times New Roman" pitchFamily="18" charset="0"/>
              </a:rPr>
              <a:t>сағ.09-ға </a:t>
            </a:r>
            <a:r>
              <a:rPr lang="ru-RU" sz="1200" b="1" dirty="0" err="1">
                <a:latin typeface="Times New Roman" pitchFamily="18" charset="0"/>
                <a:cs typeface="Times New Roman" pitchFamily="18" charset="0"/>
              </a:rPr>
              <a:t>дейін</a:t>
            </a:r>
            <a:endParaRPr lang="ru-RU" sz="1200" b="1" dirty="0">
              <a:latin typeface="Times New Roman" pitchFamily="18" charset="0"/>
              <a:cs typeface="Times New Roman" pitchFamily="18" charset="0"/>
            </a:endParaRPr>
          </a:p>
          <a:p>
            <a:pPr fontAlgn="auto">
              <a:spcBef>
                <a:spcPts val="0"/>
              </a:spcBef>
              <a:spcAft>
                <a:spcPts val="0"/>
              </a:spcAft>
              <a:defRPr/>
            </a:pPr>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Оңтүстік-шығыстан жел соғады, күші 2-7 м/с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sym typeface="+mn-ea"/>
              </a:rPr>
              <a:t>Ауа</a:t>
            </a:r>
            <a:r>
              <a:rPr lang="ru-RU" sz="1200" dirty="0" smtClean="0">
                <a:latin typeface="Times New Roman" pitchFamily="18" charset="0"/>
                <a:cs typeface="Times New Roman" pitchFamily="18" charset="0"/>
                <a:sym typeface="+mn-ea"/>
              </a:rPr>
              <a:t> </a:t>
            </a:r>
            <a:r>
              <a:rPr lang="ru-RU" sz="1200" dirty="0" err="1">
                <a:latin typeface="Times New Roman" pitchFamily="18" charset="0"/>
                <a:cs typeface="Times New Roman" pitchFamily="18" charset="0"/>
                <a:sym typeface="+mn-ea"/>
              </a:rPr>
              <a:t>температурасы</a:t>
            </a:r>
            <a:r>
              <a:rPr lang="ru-RU" sz="1200" dirty="0">
                <a:latin typeface="Times New Roman" pitchFamily="18" charset="0"/>
                <a:cs typeface="Times New Roman" pitchFamily="18" charset="0"/>
                <a:sym typeface="+mn-ea"/>
              </a:rPr>
              <a:t> </a:t>
            </a:r>
            <a:r>
              <a:rPr lang="ru-RU" sz="1200" dirty="0" smtClean="0">
                <a:latin typeface="Times New Roman" pitchFamily="18" charset="0"/>
                <a:cs typeface="Times New Roman" pitchFamily="18" charset="0"/>
                <a:sym typeface="+mn-ea"/>
              </a:rPr>
              <a:t>1-3 градус </a:t>
            </a:r>
            <a:r>
              <a:rPr lang="ru-RU" sz="1200" dirty="0" err="1" smtClean="0">
                <a:latin typeface="Times New Roman" pitchFamily="18" charset="0"/>
                <a:cs typeface="Times New Roman" pitchFamily="18" charset="0"/>
                <a:sym typeface="+mn-ea"/>
              </a:rPr>
              <a:t>аяз</a:t>
            </a:r>
            <a:r>
              <a:rPr lang="ru-RU" sz="1200" dirty="0" smtClean="0">
                <a:latin typeface="Times New Roman" pitchFamily="18" charset="0"/>
                <a:cs typeface="Times New Roman" pitchFamily="18" charset="0"/>
                <a:sym typeface="+mn-ea"/>
              </a:rPr>
              <a:t>. </a:t>
            </a:r>
            <a:endParaRPr lang="ru-RU" sz="1200" dirty="0">
              <a:latin typeface="Times New Roman" pitchFamily="18" charset="0"/>
              <a:cs typeface="Times New Roman" pitchFamily="18" charset="0"/>
              <a:sym typeface="+mn-ea"/>
            </a:endParaRPr>
          </a:p>
        </p:txBody>
      </p:sp>
      <p:sp>
        <p:nvSpPr>
          <p:cNvPr id="22" name="TextBox 13"/>
          <p:cNvSpPr txBox="1"/>
          <p:nvPr/>
        </p:nvSpPr>
        <p:spPr>
          <a:xfrm>
            <a:off x="5024438" y="474926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7" y="3428207"/>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06 </a:t>
            </a:r>
            <a:r>
              <a:rPr lang="ru-RU" sz="1200" dirty="0" err="1"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07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12799</TotalTime>
  <Words>475</Words>
  <Application>Microsoft Office PowerPoint</Application>
  <PresentationFormat>Лист A4 (210x297 мм)</PresentationFormat>
  <Paragraphs>72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2049</cp:revision>
  <cp:lastPrinted>2021-07-01T03:56:27Z</cp:lastPrinted>
  <dcterms:created xsi:type="dcterms:W3CDTF">2018-03-27T06:03:00Z</dcterms:created>
  <dcterms:modified xsi:type="dcterms:W3CDTF">2022-01-05T10:58:40Z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